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CA09-4111-454D-8CFF-7CB3C3CCEF80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3F58-825C-4AE9-96DD-B6A699E39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18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CA09-4111-454D-8CFF-7CB3C3CCEF80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3F58-825C-4AE9-96DD-B6A699E39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3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CA09-4111-454D-8CFF-7CB3C3CCEF80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3F58-825C-4AE9-96DD-B6A699E39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6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CA09-4111-454D-8CFF-7CB3C3CCEF80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3F58-825C-4AE9-96DD-B6A699E39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7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CA09-4111-454D-8CFF-7CB3C3CCEF80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3F58-825C-4AE9-96DD-B6A699E39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85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CA09-4111-454D-8CFF-7CB3C3CCEF80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3F58-825C-4AE9-96DD-B6A699E39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07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CA09-4111-454D-8CFF-7CB3C3CCEF80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3F58-825C-4AE9-96DD-B6A699E39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2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CA09-4111-454D-8CFF-7CB3C3CCEF80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3F58-825C-4AE9-96DD-B6A699E39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15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CA09-4111-454D-8CFF-7CB3C3CCEF80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3F58-825C-4AE9-96DD-B6A699E39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43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CA09-4111-454D-8CFF-7CB3C3CCEF80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3F58-825C-4AE9-96DD-B6A699E39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88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CA09-4111-454D-8CFF-7CB3C3CCEF80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3F58-825C-4AE9-96DD-B6A699E39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76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8CA09-4111-454D-8CFF-7CB3C3CCEF80}" type="datetimeFigureOut">
              <a:rPr kumimoji="1" lang="ja-JP" altLang="en-US" smtClean="0"/>
              <a:t>2015/9/28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13F58-825C-4AE9-96DD-B6A699E390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39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2267744" y="980728"/>
            <a:ext cx="4896544" cy="4176464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1"/>
            <a:endCxn id="4" idx="5"/>
          </p:cNvCxnSpPr>
          <p:nvPr/>
        </p:nvCxnSpPr>
        <p:spPr>
          <a:xfrm>
            <a:off x="2267744" y="3068960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直角三角形 4"/>
          <p:cNvSpPr/>
          <p:nvPr/>
        </p:nvSpPr>
        <p:spPr>
          <a:xfrm rot="10800000">
            <a:off x="4716016" y="3068960"/>
            <a:ext cx="2448272" cy="2088232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直角三角形 7"/>
          <p:cNvSpPr/>
          <p:nvPr/>
        </p:nvSpPr>
        <p:spPr>
          <a:xfrm>
            <a:off x="2267744" y="980728"/>
            <a:ext cx="2448271" cy="2088232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2277369" y="1003517"/>
            <a:ext cx="4906531" cy="4172925"/>
            <a:chOff x="3447572" y="875801"/>
            <a:chExt cx="4906531" cy="4172925"/>
          </a:xfrm>
        </p:grpSpPr>
        <p:sp>
          <p:nvSpPr>
            <p:cNvPr id="2" name="直角三角形 1"/>
            <p:cNvSpPr/>
            <p:nvPr/>
          </p:nvSpPr>
          <p:spPr>
            <a:xfrm>
              <a:off x="3447572" y="875801"/>
              <a:ext cx="2458258" cy="2088232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直角三角形 6"/>
            <p:cNvSpPr/>
            <p:nvPr/>
          </p:nvSpPr>
          <p:spPr>
            <a:xfrm rot="10800000">
              <a:off x="5905831" y="2960494"/>
              <a:ext cx="2448272" cy="2088232"/>
            </a:xfrm>
            <a:prstGeom prst="rt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844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愛媛県総合教育センター</cp:lastModifiedBy>
  <cp:revision>15</cp:revision>
  <dcterms:created xsi:type="dcterms:W3CDTF">2015-07-08T07:00:10Z</dcterms:created>
  <dcterms:modified xsi:type="dcterms:W3CDTF">2015-09-28T04:22:58Z</dcterms:modified>
</cp:coreProperties>
</file>