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523E-7671-48CE-BE9F-1F6E3B312A4A}" type="datetimeFigureOut">
              <a:rPr kumimoji="1" lang="ja-JP" altLang="en-US" smtClean="0"/>
              <a:t>2015/9/28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A4AC-F054-4FFB-BE1B-83130F1C6E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6050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523E-7671-48CE-BE9F-1F6E3B312A4A}" type="datetimeFigureOut">
              <a:rPr kumimoji="1" lang="ja-JP" altLang="en-US" smtClean="0"/>
              <a:t>2015/9/28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A4AC-F054-4FFB-BE1B-83130F1C6E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325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523E-7671-48CE-BE9F-1F6E3B312A4A}" type="datetimeFigureOut">
              <a:rPr kumimoji="1" lang="ja-JP" altLang="en-US" smtClean="0"/>
              <a:t>2015/9/28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A4AC-F054-4FFB-BE1B-83130F1C6E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1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523E-7671-48CE-BE9F-1F6E3B312A4A}" type="datetimeFigureOut">
              <a:rPr kumimoji="1" lang="ja-JP" altLang="en-US" smtClean="0"/>
              <a:t>2015/9/28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A4AC-F054-4FFB-BE1B-83130F1C6E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72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523E-7671-48CE-BE9F-1F6E3B312A4A}" type="datetimeFigureOut">
              <a:rPr kumimoji="1" lang="ja-JP" altLang="en-US" smtClean="0"/>
              <a:t>2015/9/28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A4AC-F054-4FFB-BE1B-83130F1C6E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4967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523E-7671-48CE-BE9F-1F6E3B312A4A}" type="datetimeFigureOut">
              <a:rPr kumimoji="1" lang="ja-JP" altLang="en-US" smtClean="0"/>
              <a:t>2015/9/28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A4AC-F054-4FFB-BE1B-83130F1C6E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049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523E-7671-48CE-BE9F-1F6E3B312A4A}" type="datetimeFigureOut">
              <a:rPr kumimoji="1" lang="ja-JP" altLang="en-US" smtClean="0"/>
              <a:t>2015/9/28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A4AC-F054-4FFB-BE1B-83130F1C6E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76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523E-7671-48CE-BE9F-1F6E3B312A4A}" type="datetimeFigureOut">
              <a:rPr kumimoji="1" lang="ja-JP" altLang="en-US" smtClean="0"/>
              <a:t>2015/9/28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A4AC-F054-4FFB-BE1B-83130F1C6E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1773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523E-7671-48CE-BE9F-1F6E3B312A4A}" type="datetimeFigureOut">
              <a:rPr kumimoji="1" lang="ja-JP" altLang="en-US" smtClean="0"/>
              <a:t>2015/9/28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A4AC-F054-4FFB-BE1B-83130F1C6E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0976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523E-7671-48CE-BE9F-1F6E3B312A4A}" type="datetimeFigureOut">
              <a:rPr kumimoji="1" lang="ja-JP" altLang="en-US" smtClean="0"/>
              <a:t>2015/9/28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A4AC-F054-4FFB-BE1B-83130F1C6E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673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523E-7671-48CE-BE9F-1F6E3B312A4A}" type="datetimeFigureOut">
              <a:rPr kumimoji="1" lang="ja-JP" altLang="en-US" smtClean="0"/>
              <a:t>2015/9/28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A4AC-F054-4FFB-BE1B-83130F1C6E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566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9523E-7671-48CE-BE9F-1F6E3B312A4A}" type="datetimeFigureOut">
              <a:rPr kumimoji="1" lang="ja-JP" altLang="en-US" smtClean="0"/>
              <a:t>2015/9/28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8A4AC-F054-4FFB-BE1B-83130F1C6E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7871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円/楕円 1"/>
          <p:cNvSpPr/>
          <p:nvPr/>
        </p:nvSpPr>
        <p:spPr>
          <a:xfrm>
            <a:off x="251520" y="1988840"/>
            <a:ext cx="2880000" cy="28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円/楕円 2"/>
          <p:cNvSpPr/>
          <p:nvPr/>
        </p:nvSpPr>
        <p:spPr>
          <a:xfrm>
            <a:off x="4572480" y="1268840"/>
            <a:ext cx="4320000" cy="432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018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 L 0.15763 0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8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763 0 L 0.47257 0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4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愛媛県総合教育センター</dc:creator>
  <cp:lastModifiedBy>愛媛県総合教育センター</cp:lastModifiedBy>
  <cp:revision>11</cp:revision>
  <dcterms:created xsi:type="dcterms:W3CDTF">2015-08-04T07:30:01Z</dcterms:created>
  <dcterms:modified xsi:type="dcterms:W3CDTF">2015-09-28T04:22:31Z</dcterms:modified>
</cp:coreProperties>
</file>