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7C1F-B008-44B1-938E-BA4D293C77AB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C59D-313D-4A72-A16E-F3DFFD0A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62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7C1F-B008-44B1-938E-BA4D293C77AB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C59D-313D-4A72-A16E-F3DFFD0A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54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7C1F-B008-44B1-938E-BA4D293C77AB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C59D-313D-4A72-A16E-F3DFFD0A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61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7C1F-B008-44B1-938E-BA4D293C77AB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C59D-313D-4A72-A16E-F3DFFD0A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1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7C1F-B008-44B1-938E-BA4D293C77AB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C59D-313D-4A72-A16E-F3DFFD0A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64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7C1F-B008-44B1-938E-BA4D293C77AB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C59D-313D-4A72-A16E-F3DFFD0A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88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7C1F-B008-44B1-938E-BA4D293C77AB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C59D-313D-4A72-A16E-F3DFFD0A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54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7C1F-B008-44B1-938E-BA4D293C77AB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C59D-313D-4A72-A16E-F3DFFD0A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98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7C1F-B008-44B1-938E-BA4D293C77AB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C59D-313D-4A72-A16E-F3DFFD0A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74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7C1F-B008-44B1-938E-BA4D293C77AB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C59D-313D-4A72-A16E-F3DFFD0A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43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7C1F-B008-44B1-938E-BA4D293C77AB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C59D-313D-4A72-A16E-F3DFFD0A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01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B7C1F-B008-44B1-938E-BA4D293C77AB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BC59D-313D-4A72-A16E-F3DFFD0A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74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三権分立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　会（立法）</a:t>
            </a:r>
            <a:endParaRPr kumimoji="1" lang="en-US" altLang="ja-JP" sz="4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　閣（行政）</a:t>
            </a:r>
            <a:endParaRPr lang="en-US" altLang="ja-JP" sz="4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裁判所（司法）</a:t>
            </a:r>
            <a:endParaRPr kumimoji="1" lang="ja-JP" altLang="en-US" sz="4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00152" y="1844824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00152" y="299695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00152" y="4149080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83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三権分立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三権分立</dc:title>
  <dc:creator>愛媛県総合教育センター</dc:creator>
  <cp:lastModifiedBy>愛媛県総合教育センター</cp:lastModifiedBy>
  <cp:revision>6</cp:revision>
  <dcterms:created xsi:type="dcterms:W3CDTF">2015-09-03T23:57:56Z</dcterms:created>
  <dcterms:modified xsi:type="dcterms:W3CDTF">2015-09-28T04:22:08Z</dcterms:modified>
</cp:coreProperties>
</file>