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5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42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0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06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9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23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6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85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82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99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37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883D-E9E5-4093-B84F-64ECCBB10E55}" type="datetimeFigureOut">
              <a:rPr kumimoji="1" lang="ja-JP" altLang="en-US" smtClean="0"/>
              <a:t>2016/1/8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5A1A3-90D6-456D-B859-8F29953BA8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15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アジサイの花</a:t>
            </a:r>
            <a:endParaRPr kumimoji="1" lang="ja-JP" altLang="en-US" dirty="0"/>
          </a:p>
        </p:txBody>
      </p:sp>
      <p:pic>
        <p:nvPicPr>
          <p:cNvPr id="8" name="コンテンツ プレースホルダー 7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7" name="コンテンツ プレースホルダー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76337" y="3830855"/>
            <a:ext cx="1232034" cy="127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8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アジサイの花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愛媛県総合教育センター</cp:lastModifiedBy>
  <cp:revision>15</cp:revision>
  <dcterms:created xsi:type="dcterms:W3CDTF">2015-07-21T01:40:54Z</dcterms:created>
  <dcterms:modified xsi:type="dcterms:W3CDTF">2016-01-08T06:09:14Z</dcterms:modified>
</cp:coreProperties>
</file>