
<file path=[Content_Types].xml><?xml version="1.0" encoding="utf-8"?>
<Types xmlns="http://schemas.openxmlformats.org/package/2006/content-types">
  <Default Extension="mp3" ContentType="audio/mpeg"/>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6" r:id="rId2"/>
    <p:sldId id="307" r:id="rId3"/>
    <p:sldId id="1378" r:id="rId4"/>
    <p:sldId id="1492" r:id="rId5"/>
    <p:sldId id="1496" r:id="rId6"/>
    <p:sldId id="1381" r:id="rId7"/>
    <p:sldId id="1382" r:id="rId8"/>
    <p:sldId id="1383" r:id="rId9"/>
    <p:sldId id="1384" r:id="rId10"/>
    <p:sldId id="1385" r:id="rId11"/>
    <p:sldId id="262" r:id="rId12"/>
    <p:sldId id="1493" r:id="rId13"/>
    <p:sldId id="265" r:id="rId14"/>
    <p:sldId id="1498" r:id="rId15"/>
    <p:sldId id="1499" r:id="rId16"/>
    <p:sldId id="1500" r:id="rId17"/>
    <p:sldId id="1501" r:id="rId18"/>
    <p:sldId id="1502" r:id="rId19"/>
    <p:sldId id="1503" r:id="rId20"/>
    <p:sldId id="1504" r:id="rId21"/>
    <p:sldId id="1505"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2"/>
    <p:restoredTop sz="94674"/>
  </p:normalViewPr>
  <p:slideViewPr>
    <p:cSldViewPr snapToGrid="0" snapToObjects="1">
      <p:cViewPr varScale="1">
        <p:scale>
          <a:sx n="41" d="100"/>
          <a:sy n="41" d="100"/>
        </p:scale>
        <p:origin x="200" y="1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2A2E15-44A5-E644-8D11-E58F4FE6CE5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AF314A-9122-734A-BB36-04700A8CE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AF89AD3-8B55-7348-9E83-F014887D40B1}"/>
              </a:ext>
            </a:extLst>
          </p:cNvPr>
          <p:cNvSpPr>
            <a:spLocks noGrp="1"/>
          </p:cNvSpPr>
          <p:nvPr>
            <p:ph type="dt" sz="half" idx="10"/>
          </p:nvPr>
        </p:nvSpPr>
        <p:spPr/>
        <p:txBody>
          <a:bodyPr/>
          <a:lstStyle/>
          <a:p>
            <a:fld id="{EF017231-B69D-BE42-B543-8CA68D38CFFF}" type="datetimeFigureOut">
              <a:rPr kumimoji="1" lang="ja-JP" altLang="en-US" smtClean="0"/>
              <a:t>2018/8/27</a:t>
            </a:fld>
            <a:endParaRPr kumimoji="1" lang="ja-JP" altLang="en-US"/>
          </a:p>
        </p:txBody>
      </p:sp>
      <p:sp>
        <p:nvSpPr>
          <p:cNvPr id="5" name="フッター プレースホルダー 4">
            <a:extLst>
              <a:ext uri="{FF2B5EF4-FFF2-40B4-BE49-F238E27FC236}">
                <a16:creationId xmlns:a16="http://schemas.microsoft.com/office/drawing/2014/main" id="{9E14112B-1A25-9340-9C71-FD83D62F30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0D407A-F9D9-E44D-AEE5-C22D1CDB0C55}"/>
              </a:ext>
            </a:extLst>
          </p:cNvPr>
          <p:cNvSpPr>
            <a:spLocks noGrp="1"/>
          </p:cNvSpPr>
          <p:nvPr>
            <p:ph type="sldNum" sz="quarter" idx="12"/>
          </p:nvPr>
        </p:nvSpPr>
        <p:spPr/>
        <p:txBody>
          <a:bodyPr/>
          <a:lstStyle/>
          <a:p>
            <a:fld id="{E31FBB00-2650-A149-BA0C-3C92A6A4C125}" type="slidenum">
              <a:rPr kumimoji="1" lang="ja-JP" altLang="en-US" smtClean="0"/>
              <a:t>‹#›</a:t>
            </a:fld>
            <a:endParaRPr kumimoji="1" lang="ja-JP" altLang="en-US"/>
          </a:p>
        </p:txBody>
      </p:sp>
    </p:spTree>
    <p:extLst>
      <p:ext uri="{BB962C8B-B14F-4D97-AF65-F5344CB8AC3E}">
        <p14:creationId xmlns:p14="http://schemas.microsoft.com/office/powerpoint/2010/main" val="395195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097DB7-338B-6D4B-9CAD-9716634F938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0CE9E41-4AA1-B645-9B39-458512E2A458}"/>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8E7070-85DA-0A47-A62E-822A01ABF5B1}"/>
              </a:ext>
            </a:extLst>
          </p:cNvPr>
          <p:cNvSpPr>
            <a:spLocks noGrp="1"/>
          </p:cNvSpPr>
          <p:nvPr>
            <p:ph type="dt" sz="half" idx="10"/>
          </p:nvPr>
        </p:nvSpPr>
        <p:spPr/>
        <p:txBody>
          <a:bodyPr/>
          <a:lstStyle/>
          <a:p>
            <a:fld id="{EF017231-B69D-BE42-B543-8CA68D38CFFF}" type="datetimeFigureOut">
              <a:rPr kumimoji="1" lang="ja-JP" altLang="en-US" smtClean="0"/>
              <a:t>2018/8/27</a:t>
            </a:fld>
            <a:endParaRPr kumimoji="1" lang="ja-JP" altLang="en-US"/>
          </a:p>
        </p:txBody>
      </p:sp>
      <p:sp>
        <p:nvSpPr>
          <p:cNvPr id="5" name="フッター プレースホルダー 4">
            <a:extLst>
              <a:ext uri="{FF2B5EF4-FFF2-40B4-BE49-F238E27FC236}">
                <a16:creationId xmlns:a16="http://schemas.microsoft.com/office/drawing/2014/main" id="{3B0229B3-0699-7046-BE80-C8AFB72456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B2E9B5-A9FB-1E47-B469-8F0526A354D4}"/>
              </a:ext>
            </a:extLst>
          </p:cNvPr>
          <p:cNvSpPr>
            <a:spLocks noGrp="1"/>
          </p:cNvSpPr>
          <p:nvPr>
            <p:ph type="sldNum" sz="quarter" idx="12"/>
          </p:nvPr>
        </p:nvSpPr>
        <p:spPr/>
        <p:txBody>
          <a:bodyPr/>
          <a:lstStyle/>
          <a:p>
            <a:fld id="{E31FBB00-2650-A149-BA0C-3C92A6A4C125}" type="slidenum">
              <a:rPr kumimoji="1" lang="ja-JP" altLang="en-US" smtClean="0"/>
              <a:t>‹#›</a:t>
            </a:fld>
            <a:endParaRPr kumimoji="1" lang="ja-JP" altLang="en-US"/>
          </a:p>
        </p:txBody>
      </p:sp>
    </p:spTree>
    <p:extLst>
      <p:ext uri="{BB962C8B-B14F-4D97-AF65-F5344CB8AC3E}">
        <p14:creationId xmlns:p14="http://schemas.microsoft.com/office/powerpoint/2010/main" val="1950095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233073C-A932-734E-A575-B47BF8DC348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9417D3-A251-3548-81AE-58019B7BE26D}"/>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1246D93-FBA5-BC42-93B4-25E4090DE0E9}"/>
              </a:ext>
            </a:extLst>
          </p:cNvPr>
          <p:cNvSpPr>
            <a:spLocks noGrp="1"/>
          </p:cNvSpPr>
          <p:nvPr>
            <p:ph type="dt" sz="half" idx="10"/>
          </p:nvPr>
        </p:nvSpPr>
        <p:spPr/>
        <p:txBody>
          <a:bodyPr/>
          <a:lstStyle/>
          <a:p>
            <a:fld id="{EF017231-B69D-BE42-B543-8CA68D38CFFF}" type="datetimeFigureOut">
              <a:rPr kumimoji="1" lang="ja-JP" altLang="en-US" smtClean="0"/>
              <a:t>2018/8/27</a:t>
            </a:fld>
            <a:endParaRPr kumimoji="1" lang="ja-JP" altLang="en-US"/>
          </a:p>
        </p:txBody>
      </p:sp>
      <p:sp>
        <p:nvSpPr>
          <p:cNvPr id="5" name="フッター プレースホルダー 4">
            <a:extLst>
              <a:ext uri="{FF2B5EF4-FFF2-40B4-BE49-F238E27FC236}">
                <a16:creationId xmlns:a16="http://schemas.microsoft.com/office/drawing/2014/main" id="{579C55F9-C3EC-AC41-93DF-19F4878D30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3C485D-6CDD-384D-93B4-7B1F78630854}"/>
              </a:ext>
            </a:extLst>
          </p:cNvPr>
          <p:cNvSpPr>
            <a:spLocks noGrp="1"/>
          </p:cNvSpPr>
          <p:nvPr>
            <p:ph type="sldNum" sz="quarter" idx="12"/>
          </p:nvPr>
        </p:nvSpPr>
        <p:spPr/>
        <p:txBody>
          <a:bodyPr/>
          <a:lstStyle/>
          <a:p>
            <a:fld id="{E31FBB00-2650-A149-BA0C-3C92A6A4C125}" type="slidenum">
              <a:rPr kumimoji="1" lang="ja-JP" altLang="en-US" smtClean="0"/>
              <a:t>‹#›</a:t>
            </a:fld>
            <a:endParaRPr kumimoji="1" lang="ja-JP" altLang="en-US"/>
          </a:p>
        </p:txBody>
      </p:sp>
    </p:spTree>
    <p:extLst>
      <p:ext uri="{BB962C8B-B14F-4D97-AF65-F5344CB8AC3E}">
        <p14:creationId xmlns:p14="http://schemas.microsoft.com/office/powerpoint/2010/main" val="366180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D8EFA8-1FB1-C54D-A133-A1BD3246FC2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F93A8E3-4822-BC42-B72E-760BD00C45F5}"/>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990A0F-6949-7D46-A9AE-1FABD003C2C6}"/>
              </a:ext>
            </a:extLst>
          </p:cNvPr>
          <p:cNvSpPr>
            <a:spLocks noGrp="1"/>
          </p:cNvSpPr>
          <p:nvPr>
            <p:ph type="dt" sz="half" idx="10"/>
          </p:nvPr>
        </p:nvSpPr>
        <p:spPr/>
        <p:txBody>
          <a:bodyPr/>
          <a:lstStyle/>
          <a:p>
            <a:fld id="{EF017231-B69D-BE42-B543-8CA68D38CFFF}" type="datetimeFigureOut">
              <a:rPr kumimoji="1" lang="ja-JP" altLang="en-US" smtClean="0"/>
              <a:t>2018/8/27</a:t>
            </a:fld>
            <a:endParaRPr kumimoji="1" lang="ja-JP" altLang="en-US"/>
          </a:p>
        </p:txBody>
      </p:sp>
      <p:sp>
        <p:nvSpPr>
          <p:cNvPr id="5" name="フッター プレースホルダー 4">
            <a:extLst>
              <a:ext uri="{FF2B5EF4-FFF2-40B4-BE49-F238E27FC236}">
                <a16:creationId xmlns:a16="http://schemas.microsoft.com/office/drawing/2014/main" id="{9C5CDD26-E2A0-BC47-B743-A98109FABC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89911B-64C3-BA49-BFFC-A8694E7EA2CD}"/>
              </a:ext>
            </a:extLst>
          </p:cNvPr>
          <p:cNvSpPr>
            <a:spLocks noGrp="1"/>
          </p:cNvSpPr>
          <p:nvPr>
            <p:ph type="sldNum" sz="quarter" idx="12"/>
          </p:nvPr>
        </p:nvSpPr>
        <p:spPr/>
        <p:txBody>
          <a:bodyPr/>
          <a:lstStyle/>
          <a:p>
            <a:fld id="{E31FBB00-2650-A149-BA0C-3C92A6A4C125}" type="slidenum">
              <a:rPr kumimoji="1" lang="ja-JP" altLang="en-US" smtClean="0"/>
              <a:t>‹#›</a:t>
            </a:fld>
            <a:endParaRPr kumimoji="1" lang="ja-JP" altLang="en-US"/>
          </a:p>
        </p:txBody>
      </p:sp>
    </p:spTree>
    <p:extLst>
      <p:ext uri="{BB962C8B-B14F-4D97-AF65-F5344CB8AC3E}">
        <p14:creationId xmlns:p14="http://schemas.microsoft.com/office/powerpoint/2010/main" val="161571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BA2D64-0951-A040-B7D5-4D13E781007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4A2AFD-E875-1F43-98E1-D6D39B6CD3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AAC3BF-0CB3-8742-BD88-514243D5710E}"/>
              </a:ext>
            </a:extLst>
          </p:cNvPr>
          <p:cNvSpPr>
            <a:spLocks noGrp="1"/>
          </p:cNvSpPr>
          <p:nvPr>
            <p:ph type="dt" sz="half" idx="10"/>
          </p:nvPr>
        </p:nvSpPr>
        <p:spPr/>
        <p:txBody>
          <a:bodyPr/>
          <a:lstStyle/>
          <a:p>
            <a:fld id="{EF017231-B69D-BE42-B543-8CA68D38CFFF}" type="datetimeFigureOut">
              <a:rPr kumimoji="1" lang="ja-JP" altLang="en-US" smtClean="0"/>
              <a:t>2018/8/27</a:t>
            </a:fld>
            <a:endParaRPr kumimoji="1" lang="ja-JP" altLang="en-US"/>
          </a:p>
        </p:txBody>
      </p:sp>
      <p:sp>
        <p:nvSpPr>
          <p:cNvPr id="5" name="フッター プレースホルダー 4">
            <a:extLst>
              <a:ext uri="{FF2B5EF4-FFF2-40B4-BE49-F238E27FC236}">
                <a16:creationId xmlns:a16="http://schemas.microsoft.com/office/drawing/2014/main" id="{A68FE631-CC71-664B-B07E-26F2EE8E01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421DA3-EB14-1342-BC1D-58247351D70B}"/>
              </a:ext>
            </a:extLst>
          </p:cNvPr>
          <p:cNvSpPr>
            <a:spLocks noGrp="1"/>
          </p:cNvSpPr>
          <p:nvPr>
            <p:ph type="sldNum" sz="quarter" idx="12"/>
          </p:nvPr>
        </p:nvSpPr>
        <p:spPr/>
        <p:txBody>
          <a:bodyPr/>
          <a:lstStyle/>
          <a:p>
            <a:fld id="{E31FBB00-2650-A149-BA0C-3C92A6A4C125}" type="slidenum">
              <a:rPr kumimoji="1" lang="ja-JP" altLang="en-US" smtClean="0"/>
              <a:t>‹#›</a:t>
            </a:fld>
            <a:endParaRPr kumimoji="1" lang="ja-JP" altLang="en-US"/>
          </a:p>
        </p:txBody>
      </p:sp>
    </p:spTree>
    <p:extLst>
      <p:ext uri="{BB962C8B-B14F-4D97-AF65-F5344CB8AC3E}">
        <p14:creationId xmlns:p14="http://schemas.microsoft.com/office/powerpoint/2010/main" val="415977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7C4C25-BBB4-674D-9A67-CBE15824A8C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79EC4BD-50DC-5440-BCDE-8732F0467415}"/>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4A935E-4514-F54E-8A2E-BCBFBA6E67DE}"/>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0AD26CD-CB97-0443-83D5-771418DE2E7A}"/>
              </a:ext>
            </a:extLst>
          </p:cNvPr>
          <p:cNvSpPr>
            <a:spLocks noGrp="1"/>
          </p:cNvSpPr>
          <p:nvPr>
            <p:ph type="dt" sz="half" idx="10"/>
          </p:nvPr>
        </p:nvSpPr>
        <p:spPr/>
        <p:txBody>
          <a:bodyPr/>
          <a:lstStyle/>
          <a:p>
            <a:fld id="{EF017231-B69D-BE42-B543-8CA68D38CFFF}" type="datetimeFigureOut">
              <a:rPr kumimoji="1" lang="ja-JP" altLang="en-US" smtClean="0"/>
              <a:t>2018/8/27</a:t>
            </a:fld>
            <a:endParaRPr kumimoji="1" lang="ja-JP" altLang="en-US"/>
          </a:p>
        </p:txBody>
      </p:sp>
      <p:sp>
        <p:nvSpPr>
          <p:cNvPr id="6" name="フッター プレースホルダー 5">
            <a:extLst>
              <a:ext uri="{FF2B5EF4-FFF2-40B4-BE49-F238E27FC236}">
                <a16:creationId xmlns:a16="http://schemas.microsoft.com/office/drawing/2014/main" id="{A084C1DC-85D7-B847-BDDA-F15A84B9EAE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605A40-4A15-0C42-9169-E31D7AA44498}"/>
              </a:ext>
            </a:extLst>
          </p:cNvPr>
          <p:cNvSpPr>
            <a:spLocks noGrp="1"/>
          </p:cNvSpPr>
          <p:nvPr>
            <p:ph type="sldNum" sz="quarter" idx="12"/>
          </p:nvPr>
        </p:nvSpPr>
        <p:spPr/>
        <p:txBody>
          <a:bodyPr/>
          <a:lstStyle/>
          <a:p>
            <a:fld id="{E31FBB00-2650-A149-BA0C-3C92A6A4C125}" type="slidenum">
              <a:rPr kumimoji="1" lang="ja-JP" altLang="en-US" smtClean="0"/>
              <a:t>‹#›</a:t>
            </a:fld>
            <a:endParaRPr kumimoji="1" lang="ja-JP" altLang="en-US"/>
          </a:p>
        </p:txBody>
      </p:sp>
    </p:spTree>
    <p:extLst>
      <p:ext uri="{BB962C8B-B14F-4D97-AF65-F5344CB8AC3E}">
        <p14:creationId xmlns:p14="http://schemas.microsoft.com/office/powerpoint/2010/main" val="3153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94BE12-A21A-A249-A3B7-DB9C2F5F625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CB713C-A23D-F24B-8554-6019B59D33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CD5B6A1-DB64-D548-B7AE-9A6C99985B7A}"/>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C30060B-3C66-0A41-B669-CAE7767EB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FB8632B6-482A-0842-8DAD-8F06B5073609}"/>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DDC9CE5-0D39-CA40-A9B8-AFC117314054}"/>
              </a:ext>
            </a:extLst>
          </p:cNvPr>
          <p:cNvSpPr>
            <a:spLocks noGrp="1"/>
          </p:cNvSpPr>
          <p:nvPr>
            <p:ph type="dt" sz="half" idx="10"/>
          </p:nvPr>
        </p:nvSpPr>
        <p:spPr/>
        <p:txBody>
          <a:bodyPr/>
          <a:lstStyle/>
          <a:p>
            <a:fld id="{EF017231-B69D-BE42-B543-8CA68D38CFFF}" type="datetimeFigureOut">
              <a:rPr kumimoji="1" lang="ja-JP" altLang="en-US" smtClean="0"/>
              <a:t>2018/8/27</a:t>
            </a:fld>
            <a:endParaRPr kumimoji="1" lang="ja-JP" altLang="en-US"/>
          </a:p>
        </p:txBody>
      </p:sp>
      <p:sp>
        <p:nvSpPr>
          <p:cNvPr id="8" name="フッター プレースホルダー 7">
            <a:extLst>
              <a:ext uri="{FF2B5EF4-FFF2-40B4-BE49-F238E27FC236}">
                <a16:creationId xmlns:a16="http://schemas.microsoft.com/office/drawing/2014/main" id="{75A29B9F-E0BF-0346-98FE-A28C5E7E776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60BB00D-A7F9-4E4E-84BB-155F1CEEF794}"/>
              </a:ext>
            </a:extLst>
          </p:cNvPr>
          <p:cNvSpPr>
            <a:spLocks noGrp="1"/>
          </p:cNvSpPr>
          <p:nvPr>
            <p:ph type="sldNum" sz="quarter" idx="12"/>
          </p:nvPr>
        </p:nvSpPr>
        <p:spPr/>
        <p:txBody>
          <a:bodyPr/>
          <a:lstStyle/>
          <a:p>
            <a:fld id="{E31FBB00-2650-A149-BA0C-3C92A6A4C125}" type="slidenum">
              <a:rPr kumimoji="1" lang="ja-JP" altLang="en-US" smtClean="0"/>
              <a:t>‹#›</a:t>
            </a:fld>
            <a:endParaRPr kumimoji="1" lang="ja-JP" altLang="en-US"/>
          </a:p>
        </p:txBody>
      </p:sp>
    </p:spTree>
    <p:extLst>
      <p:ext uri="{BB962C8B-B14F-4D97-AF65-F5344CB8AC3E}">
        <p14:creationId xmlns:p14="http://schemas.microsoft.com/office/powerpoint/2010/main" val="364174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86278C-38E8-1F41-95B3-0F2254583C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D8EC3E9-CB2B-2E45-88F9-53E2D9CC7813}"/>
              </a:ext>
            </a:extLst>
          </p:cNvPr>
          <p:cNvSpPr>
            <a:spLocks noGrp="1"/>
          </p:cNvSpPr>
          <p:nvPr>
            <p:ph type="dt" sz="half" idx="10"/>
          </p:nvPr>
        </p:nvSpPr>
        <p:spPr/>
        <p:txBody>
          <a:bodyPr/>
          <a:lstStyle/>
          <a:p>
            <a:fld id="{EF017231-B69D-BE42-B543-8CA68D38CFFF}" type="datetimeFigureOut">
              <a:rPr kumimoji="1" lang="ja-JP" altLang="en-US" smtClean="0"/>
              <a:t>2018/8/27</a:t>
            </a:fld>
            <a:endParaRPr kumimoji="1" lang="ja-JP" altLang="en-US"/>
          </a:p>
        </p:txBody>
      </p:sp>
      <p:sp>
        <p:nvSpPr>
          <p:cNvPr id="4" name="フッター プレースホルダー 3">
            <a:extLst>
              <a:ext uri="{FF2B5EF4-FFF2-40B4-BE49-F238E27FC236}">
                <a16:creationId xmlns:a16="http://schemas.microsoft.com/office/drawing/2014/main" id="{9BB1E1E9-32E4-7D44-A517-5034DB4C3E2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85636C2-1F85-504E-AA59-1223393978F3}"/>
              </a:ext>
            </a:extLst>
          </p:cNvPr>
          <p:cNvSpPr>
            <a:spLocks noGrp="1"/>
          </p:cNvSpPr>
          <p:nvPr>
            <p:ph type="sldNum" sz="quarter" idx="12"/>
          </p:nvPr>
        </p:nvSpPr>
        <p:spPr/>
        <p:txBody>
          <a:bodyPr/>
          <a:lstStyle/>
          <a:p>
            <a:fld id="{E31FBB00-2650-A149-BA0C-3C92A6A4C125}" type="slidenum">
              <a:rPr kumimoji="1" lang="ja-JP" altLang="en-US" smtClean="0"/>
              <a:t>‹#›</a:t>
            </a:fld>
            <a:endParaRPr kumimoji="1" lang="ja-JP" altLang="en-US"/>
          </a:p>
        </p:txBody>
      </p:sp>
    </p:spTree>
    <p:extLst>
      <p:ext uri="{BB962C8B-B14F-4D97-AF65-F5344CB8AC3E}">
        <p14:creationId xmlns:p14="http://schemas.microsoft.com/office/powerpoint/2010/main" val="27059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2E9E809-1D04-1041-8ABD-F6611B6F0D62}"/>
              </a:ext>
            </a:extLst>
          </p:cNvPr>
          <p:cNvSpPr>
            <a:spLocks noGrp="1"/>
          </p:cNvSpPr>
          <p:nvPr>
            <p:ph type="dt" sz="half" idx="10"/>
          </p:nvPr>
        </p:nvSpPr>
        <p:spPr/>
        <p:txBody>
          <a:bodyPr/>
          <a:lstStyle/>
          <a:p>
            <a:fld id="{EF017231-B69D-BE42-B543-8CA68D38CFFF}" type="datetimeFigureOut">
              <a:rPr kumimoji="1" lang="ja-JP" altLang="en-US" smtClean="0"/>
              <a:t>2018/8/27</a:t>
            </a:fld>
            <a:endParaRPr kumimoji="1" lang="ja-JP" altLang="en-US"/>
          </a:p>
        </p:txBody>
      </p:sp>
      <p:sp>
        <p:nvSpPr>
          <p:cNvPr id="3" name="フッター プレースホルダー 2">
            <a:extLst>
              <a:ext uri="{FF2B5EF4-FFF2-40B4-BE49-F238E27FC236}">
                <a16:creationId xmlns:a16="http://schemas.microsoft.com/office/drawing/2014/main" id="{341DEFAB-CBDC-2644-A220-17A8103136C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A52801D-FF93-D645-B810-89F8476794B4}"/>
              </a:ext>
            </a:extLst>
          </p:cNvPr>
          <p:cNvSpPr>
            <a:spLocks noGrp="1"/>
          </p:cNvSpPr>
          <p:nvPr>
            <p:ph type="sldNum" sz="quarter" idx="12"/>
          </p:nvPr>
        </p:nvSpPr>
        <p:spPr/>
        <p:txBody>
          <a:bodyPr/>
          <a:lstStyle/>
          <a:p>
            <a:fld id="{E31FBB00-2650-A149-BA0C-3C92A6A4C125}" type="slidenum">
              <a:rPr kumimoji="1" lang="ja-JP" altLang="en-US" smtClean="0"/>
              <a:t>‹#›</a:t>
            </a:fld>
            <a:endParaRPr kumimoji="1" lang="ja-JP" altLang="en-US"/>
          </a:p>
        </p:txBody>
      </p:sp>
    </p:spTree>
    <p:extLst>
      <p:ext uri="{BB962C8B-B14F-4D97-AF65-F5344CB8AC3E}">
        <p14:creationId xmlns:p14="http://schemas.microsoft.com/office/powerpoint/2010/main" val="125325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A0B690-0C26-0941-A105-5B17F83F093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50EFD88-6C5D-BA41-9210-F626B843E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68F686D-704D-914A-82FF-FD6627A81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78D12B8-703F-8042-BAD8-D0FFE57A4265}"/>
              </a:ext>
            </a:extLst>
          </p:cNvPr>
          <p:cNvSpPr>
            <a:spLocks noGrp="1"/>
          </p:cNvSpPr>
          <p:nvPr>
            <p:ph type="dt" sz="half" idx="10"/>
          </p:nvPr>
        </p:nvSpPr>
        <p:spPr/>
        <p:txBody>
          <a:bodyPr/>
          <a:lstStyle/>
          <a:p>
            <a:fld id="{EF017231-B69D-BE42-B543-8CA68D38CFFF}" type="datetimeFigureOut">
              <a:rPr kumimoji="1" lang="ja-JP" altLang="en-US" smtClean="0"/>
              <a:t>2018/8/27</a:t>
            </a:fld>
            <a:endParaRPr kumimoji="1" lang="ja-JP" altLang="en-US"/>
          </a:p>
        </p:txBody>
      </p:sp>
      <p:sp>
        <p:nvSpPr>
          <p:cNvPr id="6" name="フッター プレースホルダー 5">
            <a:extLst>
              <a:ext uri="{FF2B5EF4-FFF2-40B4-BE49-F238E27FC236}">
                <a16:creationId xmlns:a16="http://schemas.microsoft.com/office/drawing/2014/main" id="{4968DC5C-06A6-3F47-ADFF-D3F4E28D91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27387C7-61CA-E84C-A9B6-790ADE814EBE}"/>
              </a:ext>
            </a:extLst>
          </p:cNvPr>
          <p:cNvSpPr>
            <a:spLocks noGrp="1"/>
          </p:cNvSpPr>
          <p:nvPr>
            <p:ph type="sldNum" sz="quarter" idx="12"/>
          </p:nvPr>
        </p:nvSpPr>
        <p:spPr/>
        <p:txBody>
          <a:bodyPr/>
          <a:lstStyle/>
          <a:p>
            <a:fld id="{E31FBB00-2650-A149-BA0C-3C92A6A4C125}" type="slidenum">
              <a:rPr kumimoji="1" lang="ja-JP" altLang="en-US" smtClean="0"/>
              <a:t>‹#›</a:t>
            </a:fld>
            <a:endParaRPr kumimoji="1" lang="ja-JP" altLang="en-US"/>
          </a:p>
        </p:txBody>
      </p:sp>
    </p:spTree>
    <p:extLst>
      <p:ext uri="{BB962C8B-B14F-4D97-AF65-F5344CB8AC3E}">
        <p14:creationId xmlns:p14="http://schemas.microsoft.com/office/powerpoint/2010/main" val="17400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4AAE51-AD25-4E46-914A-B13812254A7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035D55B-4EFE-F74E-ACBC-344079A242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3061F48-EE5B-D343-9BC4-C3EAB5EF9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070F09C-017E-9644-80B4-CBB9FB3955C5}"/>
              </a:ext>
            </a:extLst>
          </p:cNvPr>
          <p:cNvSpPr>
            <a:spLocks noGrp="1"/>
          </p:cNvSpPr>
          <p:nvPr>
            <p:ph type="dt" sz="half" idx="10"/>
          </p:nvPr>
        </p:nvSpPr>
        <p:spPr/>
        <p:txBody>
          <a:bodyPr/>
          <a:lstStyle/>
          <a:p>
            <a:fld id="{EF017231-B69D-BE42-B543-8CA68D38CFFF}" type="datetimeFigureOut">
              <a:rPr kumimoji="1" lang="ja-JP" altLang="en-US" smtClean="0"/>
              <a:t>2018/8/27</a:t>
            </a:fld>
            <a:endParaRPr kumimoji="1" lang="ja-JP" altLang="en-US"/>
          </a:p>
        </p:txBody>
      </p:sp>
      <p:sp>
        <p:nvSpPr>
          <p:cNvPr id="6" name="フッター プレースホルダー 5">
            <a:extLst>
              <a:ext uri="{FF2B5EF4-FFF2-40B4-BE49-F238E27FC236}">
                <a16:creationId xmlns:a16="http://schemas.microsoft.com/office/drawing/2014/main" id="{8D6B514B-D017-2744-8AD6-7E23D04947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0BD9CD-493E-1049-AE57-CB9620958D2A}"/>
              </a:ext>
            </a:extLst>
          </p:cNvPr>
          <p:cNvSpPr>
            <a:spLocks noGrp="1"/>
          </p:cNvSpPr>
          <p:nvPr>
            <p:ph type="sldNum" sz="quarter" idx="12"/>
          </p:nvPr>
        </p:nvSpPr>
        <p:spPr/>
        <p:txBody>
          <a:bodyPr/>
          <a:lstStyle/>
          <a:p>
            <a:fld id="{E31FBB00-2650-A149-BA0C-3C92A6A4C125}" type="slidenum">
              <a:rPr kumimoji="1" lang="ja-JP" altLang="en-US" smtClean="0"/>
              <a:t>‹#›</a:t>
            </a:fld>
            <a:endParaRPr kumimoji="1" lang="ja-JP" altLang="en-US"/>
          </a:p>
        </p:txBody>
      </p:sp>
    </p:spTree>
    <p:extLst>
      <p:ext uri="{BB962C8B-B14F-4D97-AF65-F5344CB8AC3E}">
        <p14:creationId xmlns:p14="http://schemas.microsoft.com/office/powerpoint/2010/main" val="212129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B01C8CF-659F-134B-B2C3-3E84A5FB8A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62008D5-094D-E546-B553-2CE7DE184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8B95D2-D661-F748-A6E9-57083FDA2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17231-B69D-BE42-B543-8CA68D38CFFF}" type="datetimeFigureOut">
              <a:rPr kumimoji="1" lang="ja-JP" altLang="en-US" smtClean="0"/>
              <a:t>2018/8/27</a:t>
            </a:fld>
            <a:endParaRPr kumimoji="1" lang="ja-JP" altLang="en-US"/>
          </a:p>
        </p:txBody>
      </p:sp>
      <p:sp>
        <p:nvSpPr>
          <p:cNvPr id="5" name="フッター プレースホルダー 4">
            <a:extLst>
              <a:ext uri="{FF2B5EF4-FFF2-40B4-BE49-F238E27FC236}">
                <a16:creationId xmlns:a16="http://schemas.microsoft.com/office/drawing/2014/main" id="{21D626FA-E2AA-5D45-912E-8512F2E6B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EF81F6E-42BF-8144-B2B9-FE614D323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FBB00-2650-A149-BA0C-3C92A6A4C125}" type="slidenum">
              <a:rPr kumimoji="1" lang="ja-JP" altLang="en-US" smtClean="0"/>
              <a:t>‹#›</a:t>
            </a:fld>
            <a:endParaRPr kumimoji="1" lang="ja-JP" altLang="en-US"/>
          </a:p>
        </p:txBody>
      </p:sp>
    </p:spTree>
    <p:extLst>
      <p:ext uri="{BB962C8B-B14F-4D97-AF65-F5344CB8AC3E}">
        <p14:creationId xmlns:p14="http://schemas.microsoft.com/office/powerpoint/2010/main" val="3549099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media" Target="../media/media3.wav"/><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1.wav"/><Relationship Id="rId5" Type="http://schemas.openxmlformats.org/officeDocument/2006/relationships/slideLayout" Target="../slideLayouts/slideLayout7.xml"/><Relationship Id="rId4" Type="http://schemas.openxmlformats.org/officeDocument/2006/relationships/audio" Target="../media/media3.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media" Target="../media/media3.wav"/><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1.wav"/><Relationship Id="rId5" Type="http://schemas.openxmlformats.org/officeDocument/2006/relationships/slideLayout" Target="../slideLayouts/slideLayout7.xml"/><Relationship Id="rId4" Type="http://schemas.openxmlformats.org/officeDocument/2006/relationships/audio" Target="../media/media3.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jpg"/><Relationship Id="rId3" Type="http://schemas.microsoft.com/office/2007/relationships/media" Target="../media/media3.wav"/><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1.wav"/><Relationship Id="rId5" Type="http://schemas.openxmlformats.org/officeDocument/2006/relationships/slideLayout" Target="../slideLayouts/slideLayout7.xml"/><Relationship Id="rId4" Type="http://schemas.openxmlformats.org/officeDocument/2006/relationships/audio" Target="../media/media3.wav"/></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image" Target="../media/image4.jpg"/><Relationship Id="rId3" Type="http://schemas.microsoft.com/office/2007/relationships/media" Target="../media/media3.wav"/><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1.wav"/><Relationship Id="rId5" Type="http://schemas.openxmlformats.org/officeDocument/2006/relationships/slideLayout" Target="../slideLayouts/slideLayout7.xml"/><Relationship Id="rId4" Type="http://schemas.openxmlformats.org/officeDocument/2006/relationships/audio" Target="../media/media3.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7A84D6-0E0B-7E4C-B592-3AA6CA445696}"/>
              </a:ext>
            </a:extLst>
          </p:cNvPr>
          <p:cNvSpPr txBox="1"/>
          <p:nvPr/>
        </p:nvSpPr>
        <p:spPr>
          <a:xfrm>
            <a:off x="548905" y="449284"/>
            <a:ext cx="11125200"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sng" strike="noStrike" kern="1200" cap="none" spc="0" normalizeH="0" baseline="0" noProof="0" dirty="0">
                <a:ln>
                  <a:noFill/>
                </a:ln>
                <a:solidFill>
                  <a:srgbClr val="FFFF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写真描写アクティビティ</a:t>
            </a:r>
            <a:endParaRPr kumimoji="1" lang="en-US" altLang="ja-JP" sz="4000" b="1" i="0" u="sng" strike="noStrike" kern="1200" cap="none" spc="0" normalizeH="0" baseline="0" noProof="0" dirty="0">
              <a:ln>
                <a:noFill/>
              </a:ln>
              <a:solidFill>
                <a:srgbClr val="FFFF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写真に関しての</a:t>
            </a:r>
            <a:r>
              <a:rPr kumimoji="1" lang="ja-JP" altLang="en-US" sz="4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３つの簡単な質問</a:t>
            </a: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をし、写真</a:t>
            </a:r>
            <a:r>
              <a:rPr kumimoji="1" lang="ja-JP" altLang="en-US" sz="4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を見ながら答える</a:t>
            </a: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アクティビティ</a:t>
            </a:r>
            <a:r>
              <a:rPr kumimoji="1" lang="ja-JP" altLang="en-US" sz="4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です。簡単な質問に関してやりとりする力を</a:t>
            </a: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育てます。</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511425" marR="0" lvl="0" indent="-2511425"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F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CAN-DO: </a:t>
            </a:r>
            <a:r>
              <a:rPr kumimoji="1" lang="ja-JP" altLang="en-US" sz="4000" b="1" i="0" u="none" strike="noStrike" kern="1200" cap="none" spc="0" normalizeH="0" baseline="0" noProof="0" dirty="0">
                <a:ln>
                  <a:noFill/>
                </a:ln>
                <a:solidFill>
                  <a:srgbClr val="FFFF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写真</a:t>
            </a:r>
            <a:r>
              <a:rPr kumimoji="1" lang="ja-JP" altLang="en-US" sz="4000" b="1" i="0" u="none" strike="noStrike" kern="1200" cap="none" spc="0" normalizeH="0" baseline="0" noProof="0">
                <a:ln>
                  <a:noFill/>
                </a:ln>
                <a:solidFill>
                  <a:srgbClr val="FFFF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に関する単純な質問に答える</a:t>
            </a:r>
            <a:r>
              <a:rPr kumimoji="1" lang="ja-JP" altLang="en-US" sz="4000" b="1" i="0" u="none" strike="noStrike" kern="1200" cap="none" spc="0" normalizeH="0" baseline="0" noProof="0" dirty="0">
                <a:ln>
                  <a:noFill/>
                </a:ln>
                <a:solidFill>
                  <a:srgbClr val="FFFF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ことができる。</a:t>
            </a:r>
          </a:p>
        </p:txBody>
      </p:sp>
    </p:spTree>
    <p:extLst>
      <p:ext uri="{BB962C8B-B14F-4D97-AF65-F5344CB8AC3E}">
        <p14:creationId xmlns:p14="http://schemas.microsoft.com/office/powerpoint/2010/main" val="1522403912"/>
      </p:ext>
    </p:extLst>
  </p:cSld>
  <p:clrMapOvr>
    <a:masterClrMapping/>
  </p:clrMapOvr>
  <p:transition spd="slow">
    <p:push dir="u"/>
    <p:sndAc>
      <p:stSnd>
        <p:snd r:embed="rId2" name="typ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1E32B6-219B-2749-A40B-F95A5474577F}"/>
              </a:ext>
            </a:extLst>
          </p:cNvPr>
          <p:cNvSpPr txBox="1"/>
          <p:nvPr/>
        </p:nvSpPr>
        <p:spPr>
          <a:xfrm>
            <a:off x="1427019" y="2244437"/>
            <a:ext cx="9642763" cy="2400657"/>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 SWITCH </a:t>
            </a:r>
            <a:endParaRPr kumimoji="1" lang="ja-JP" altLang="en-US" sz="15000" b="1" i="0" u="none" strike="noStrike" kern="1200" cap="none" spc="0" normalizeH="0" baseline="0" noProof="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spTree>
    <p:extLst>
      <p:ext uri="{BB962C8B-B14F-4D97-AF65-F5344CB8AC3E}">
        <p14:creationId xmlns:p14="http://schemas.microsoft.com/office/powerpoint/2010/main" val="3990610856"/>
      </p:ext>
    </p:extLst>
  </p:cSld>
  <p:clrMapOvr>
    <a:masterClrMapping/>
  </p:clrMapOvr>
  <p:transition spd="slow">
    <p:push dir="u"/>
    <p:sndAc>
      <p:stSnd>
        <p:snd r:embed="rId2" name="type.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1E32B6-219B-2749-A40B-F95A5474577F}"/>
              </a:ext>
            </a:extLst>
          </p:cNvPr>
          <p:cNvSpPr txBox="1"/>
          <p:nvPr/>
        </p:nvSpPr>
        <p:spPr>
          <a:xfrm>
            <a:off x="360219" y="2244437"/>
            <a:ext cx="11513126" cy="193899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 GET READY! </a:t>
            </a:r>
            <a:endParaRPr kumimoji="1" lang="ja-JP" altLang="en-US" sz="12000" b="1" i="0" u="none" strike="noStrike" kern="1200" cap="none" spc="0" normalizeH="0" baseline="0" noProof="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カウントダウン.mp3">
            <a:hlinkClick r:id="" action="ppaction://media"/>
            <a:extLst>
              <a:ext uri="{FF2B5EF4-FFF2-40B4-BE49-F238E27FC236}">
                <a16:creationId xmlns:a16="http://schemas.microsoft.com/office/drawing/2014/main" id="{9D3B11C9-EAA9-4048-B7D3-D3658A52DE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2014768"/>
            <a:ext cx="812800" cy="812800"/>
          </a:xfrm>
          <a:prstGeom prst="rect">
            <a:avLst/>
          </a:prstGeom>
        </p:spPr>
      </p:pic>
    </p:spTree>
    <p:extLst>
      <p:ext uri="{BB962C8B-B14F-4D97-AF65-F5344CB8AC3E}">
        <p14:creationId xmlns:p14="http://schemas.microsoft.com/office/powerpoint/2010/main" val="3919034887"/>
      </p:ext>
    </p:extLst>
  </p:cSld>
  <p:clrMapOvr>
    <a:masterClrMapping/>
  </p:clrMapOvr>
  <p:transition spd="slow" advTm="2000">
    <p:push dir="u"/>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519" fill="hold"/>
                                        <p:tgtEl>
                                          <p:spTgt spid="3"/>
                                        </p:tgtEl>
                                      </p:cBhvr>
                                    </p:cmd>
                                  </p:childTnLst>
                                </p:cTn>
                              </p:par>
                            </p:childTnLst>
                          </p:cTn>
                        </p:par>
                      </p:childTnLst>
                    </p:cTn>
                  </p:par>
                </p:childTnLst>
              </p:cTn>
              <p:nextCondLst>
                <p:cond evt="onClick" delay="0">
                  <p:tgtEl>
                    <p:spTgt spid="3"/>
                  </p:tgtEl>
                </p:cond>
              </p:nextCondLst>
            </p:seq>
            <p:audio>
              <p:cMediaNode vol="30303">
                <p:cTn id="12"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48B0979-AA8B-7F4D-A573-7772ECBC11C5}"/>
              </a:ext>
            </a:extLst>
          </p:cNvPr>
          <p:cNvSpPr/>
          <p:nvPr/>
        </p:nvSpPr>
        <p:spPr>
          <a:xfrm>
            <a:off x="0" y="4987636"/>
            <a:ext cx="12192000" cy="18703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4" name="テキスト ボックス 3">
            <a:extLst>
              <a:ext uri="{FF2B5EF4-FFF2-40B4-BE49-F238E27FC236}">
                <a16:creationId xmlns:a16="http://schemas.microsoft.com/office/drawing/2014/main" id="{849DDAEC-E59B-B541-9718-DFD43F95F13F}"/>
              </a:ext>
            </a:extLst>
          </p:cNvPr>
          <p:cNvSpPr txBox="1"/>
          <p:nvPr/>
        </p:nvSpPr>
        <p:spPr>
          <a:xfrm>
            <a:off x="6875363" y="583315"/>
            <a:ext cx="531663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1. What’s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It’s a 〜.</a:t>
            </a: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2. What color is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3. Do you like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Yes. / No.</a:t>
            </a:r>
          </a:p>
        </p:txBody>
      </p:sp>
      <p:sp>
        <p:nvSpPr>
          <p:cNvPr id="2" name="正方形/長方形 1">
            <a:extLst>
              <a:ext uri="{FF2B5EF4-FFF2-40B4-BE49-F238E27FC236}">
                <a16:creationId xmlns:a16="http://schemas.microsoft.com/office/drawing/2014/main" id="{4E4D9ED7-C952-9B42-B611-717E7C657F3F}"/>
              </a:ext>
            </a:extLst>
          </p:cNvPr>
          <p:cNvSpPr/>
          <p:nvPr/>
        </p:nvSpPr>
        <p:spPr>
          <a:xfrm>
            <a:off x="0" y="4987636"/>
            <a:ext cx="12192000" cy="18703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6" name="テキスト ボックス 5">
            <a:extLst>
              <a:ext uri="{FF2B5EF4-FFF2-40B4-BE49-F238E27FC236}">
                <a16:creationId xmlns:a16="http://schemas.microsoft.com/office/drawing/2014/main" id="{B64A90DE-4CFF-F44B-A2AA-52D86B8D0212}"/>
              </a:ext>
            </a:extLst>
          </p:cNvPr>
          <p:cNvSpPr txBox="1"/>
          <p:nvPr/>
        </p:nvSpPr>
        <p:spPr>
          <a:xfrm>
            <a:off x="1901142" y="5137988"/>
            <a:ext cx="96012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600" b="1" i="0" u="none" strike="noStrike" kern="1200" cap="none" spc="0" normalizeH="0" baseline="0" noProof="0" dirty="0">
                <a:ln>
                  <a:noFill/>
                </a:ln>
                <a:solidFill>
                  <a:prstClr val="white"/>
                </a:solidFill>
                <a:effectLst/>
                <a:uLnTx/>
                <a:uFillTx/>
                <a:latin typeface="Arial Black" panose="020B0604020202020204" pitchFamily="34" charset="0"/>
                <a:ea typeface="游ゴシック" panose="020B0400000000000000" pitchFamily="34" charset="-128"/>
                <a:cs typeface="Arial Black" panose="020B0604020202020204" pitchFamily="34" charset="0"/>
              </a:rPr>
              <a:t>30 SECONDS</a:t>
            </a:r>
            <a:endParaRPr kumimoji="1" lang="ja-JP" altLang="en-US" sz="9600" b="1" i="0" u="none" strike="noStrike" kern="1200" cap="none" spc="0" normalizeH="0" baseline="0" noProof="0">
              <a:ln>
                <a:noFill/>
              </a:ln>
              <a:solidFill>
                <a:prstClr val="white"/>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テクノ３０秒">
            <a:hlinkClick r:id="" action="ppaction://media"/>
            <a:extLst>
              <a:ext uri="{FF2B5EF4-FFF2-40B4-BE49-F238E27FC236}">
                <a16:creationId xmlns:a16="http://schemas.microsoft.com/office/drawing/2014/main" id="{EE727361-0BC4-354C-9F10-2FB22337B0A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848154"/>
            <a:ext cx="812800" cy="812800"/>
          </a:xfrm>
          <a:prstGeom prst="rect">
            <a:avLst/>
          </a:prstGeom>
        </p:spPr>
      </p:pic>
      <p:pic>
        <p:nvPicPr>
          <p:cNvPr id="8" name="プラホイッスル〜短">
            <a:hlinkClick r:id="" action="ppaction://media"/>
            <a:extLst>
              <a:ext uri="{FF2B5EF4-FFF2-40B4-BE49-F238E27FC236}">
                <a16:creationId xmlns:a16="http://schemas.microsoft.com/office/drawing/2014/main" id="{4CE500FC-2D6A-0641-9ADD-2735F90D070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37818" y="-886949"/>
            <a:ext cx="812800" cy="812800"/>
          </a:xfrm>
          <a:prstGeom prst="rect">
            <a:avLst/>
          </a:prstGeom>
        </p:spPr>
      </p:pic>
      <p:pic>
        <p:nvPicPr>
          <p:cNvPr id="9" name="図 8">
            <a:extLst>
              <a:ext uri="{FF2B5EF4-FFF2-40B4-BE49-F238E27FC236}">
                <a16:creationId xmlns:a16="http://schemas.microsoft.com/office/drawing/2014/main" id="{9FF09EC8-AC52-9045-8B0E-8FBADE1273B8}"/>
              </a:ext>
            </a:extLst>
          </p:cNvPr>
          <p:cNvPicPr>
            <a:picLocks noChangeAspect="1"/>
          </p:cNvPicPr>
          <p:nvPr/>
        </p:nvPicPr>
        <p:blipFill>
          <a:blip r:embed="rId8"/>
          <a:stretch>
            <a:fillRect/>
          </a:stretch>
        </p:blipFill>
        <p:spPr>
          <a:xfrm>
            <a:off x="2199716" y="583315"/>
            <a:ext cx="4380907" cy="384048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074275"/>
      </p:ext>
    </p:extLst>
  </p:cSld>
  <p:clrMapOvr>
    <a:masterClrMapping/>
  </p:clrMapOvr>
  <p:transition spd="slow" advTm="30000">
    <p:push dir="u"/>
    <p:sndAc>
      <p:stSnd>
        <p:snd r:embed="rId6"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8"/>
                                        </p:tgtEl>
                                      </p:cBhvr>
                                    </p:cmd>
                                  </p:childTnLst>
                                </p:cTn>
                              </p:par>
                              <p:par>
                                <p:cTn id="7" presetID="2" presetClass="entr" presetSubtype="8"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30000" fill="hold"/>
                                        <p:tgtEl>
                                          <p:spTgt spid="2"/>
                                        </p:tgtEl>
                                        <p:attrNameLst>
                                          <p:attrName>ppt_x</p:attrName>
                                        </p:attrNameLst>
                                      </p:cBhvr>
                                      <p:tavLst>
                                        <p:tav tm="0">
                                          <p:val>
                                            <p:strVal val="0-#ppt_w/2"/>
                                          </p:val>
                                        </p:tav>
                                        <p:tav tm="100000">
                                          <p:val>
                                            <p:strVal val="#ppt_x"/>
                                          </p:val>
                                        </p:tav>
                                      </p:tavLst>
                                    </p:anim>
                                    <p:anim calcmode="lin" valueType="num">
                                      <p:cBhvr additive="base">
                                        <p:cTn id="10" dur="30000" fill="hold"/>
                                        <p:tgtEl>
                                          <p:spTgt spid="2"/>
                                        </p:tgtEl>
                                        <p:attrNameLst>
                                          <p:attrName>ppt_y</p:attrName>
                                        </p:attrNameLst>
                                      </p:cBhvr>
                                      <p:tavLst>
                                        <p:tav tm="0">
                                          <p:val>
                                            <p:strVal val="#ppt_y"/>
                                          </p:val>
                                        </p:tav>
                                        <p:tav tm="100000">
                                          <p:val>
                                            <p:strVal val="#ppt_y"/>
                                          </p:val>
                                        </p:tav>
                                      </p:tavLst>
                                    </p:anim>
                                  </p:childTnLst>
                                </p:cTn>
                              </p:par>
                              <p:par>
                                <p:cTn id="11" presetID="1" presetClass="mediacall" presetSubtype="0" fill="hold" nodeType="withEffect">
                                  <p:stCondLst>
                                    <p:cond delay="0"/>
                                  </p:stCondLst>
                                  <p:childTnLst>
                                    <p:cmd type="call" cmd="playFrom(0.0)">
                                      <p:cBhvr>
                                        <p:cTn id="12" dur="297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5152">
                <p:cTn id="13" repeatCount="indefinite" fill="hold" display="0">
                  <p:stCondLst>
                    <p:cond delay="indefinite"/>
                  </p:stCondLst>
                  <p:endCondLst>
                    <p:cond evt="onStopAudio" delay="0">
                      <p:tgtEl>
                        <p:sldTgt/>
                      </p:tgtEl>
                    </p:cond>
                  </p:endCondLst>
                </p:cTn>
                <p:tgtEl>
                  <p:spTgt spid="7"/>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1E32B6-219B-2749-A40B-F95A5474577F}"/>
              </a:ext>
            </a:extLst>
          </p:cNvPr>
          <p:cNvSpPr txBox="1"/>
          <p:nvPr/>
        </p:nvSpPr>
        <p:spPr>
          <a:xfrm>
            <a:off x="1814947" y="1842655"/>
            <a:ext cx="9019307" cy="317009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STOP</a:t>
            </a:r>
            <a:r>
              <a:rPr kumimoji="1" lang="en-US" altLang="ja-JP" sz="15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 </a:t>
            </a:r>
            <a:endParaRPr kumimoji="1" lang="ja-JP" altLang="en-US" sz="15000" b="1" i="0" u="none" strike="noStrike" kern="1200" cap="none" spc="0" normalizeH="0" baseline="0" noProof="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954D5F23-DCE1-1F49-B110-A6E717CFD6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51348" y="-1007022"/>
            <a:ext cx="812800" cy="812800"/>
          </a:xfrm>
          <a:prstGeom prst="rect">
            <a:avLst/>
          </a:prstGeom>
        </p:spPr>
      </p:pic>
    </p:spTree>
    <p:extLst>
      <p:ext uri="{BB962C8B-B14F-4D97-AF65-F5344CB8AC3E}">
        <p14:creationId xmlns:p14="http://schemas.microsoft.com/office/powerpoint/2010/main" val="3168204580"/>
      </p:ext>
    </p:extLst>
  </p:cSld>
  <p:clrMapOvr>
    <a:masterClrMapping/>
  </p:clrMapOvr>
  <p:transition spd="slow">
    <p:push dir="u"/>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1E32B6-219B-2749-A40B-F95A5474577F}"/>
              </a:ext>
            </a:extLst>
          </p:cNvPr>
          <p:cNvSpPr txBox="1"/>
          <p:nvPr/>
        </p:nvSpPr>
        <p:spPr>
          <a:xfrm>
            <a:off x="1427019" y="2244437"/>
            <a:ext cx="9642763" cy="2400657"/>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 SWITCH </a:t>
            </a:r>
            <a:endParaRPr kumimoji="1" lang="ja-JP" altLang="en-US" sz="15000" b="1" i="0" u="none" strike="noStrike" kern="1200" cap="none" spc="0" normalizeH="0" baseline="0" noProof="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spTree>
    <p:extLst>
      <p:ext uri="{BB962C8B-B14F-4D97-AF65-F5344CB8AC3E}">
        <p14:creationId xmlns:p14="http://schemas.microsoft.com/office/powerpoint/2010/main" val="799872804"/>
      </p:ext>
    </p:extLst>
  </p:cSld>
  <p:clrMapOvr>
    <a:masterClrMapping/>
  </p:clrMapOvr>
  <p:transition spd="slow">
    <p:push dir="u"/>
    <p:sndAc>
      <p:stSnd>
        <p:snd r:embed="rId2" name="type.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1E32B6-219B-2749-A40B-F95A5474577F}"/>
              </a:ext>
            </a:extLst>
          </p:cNvPr>
          <p:cNvSpPr txBox="1"/>
          <p:nvPr/>
        </p:nvSpPr>
        <p:spPr>
          <a:xfrm>
            <a:off x="360219" y="2244437"/>
            <a:ext cx="11513126" cy="193899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 GET READY! </a:t>
            </a:r>
            <a:endParaRPr kumimoji="1" lang="ja-JP" altLang="en-US" sz="12000" b="1" i="0" u="none" strike="noStrike" kern="1200" cap="none" spc="0" normalizeH="0" baseline="0" noProof="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カウントダウン.mp3">
            <a:hlinkClick r:id="" action="ppaction://media"/>
            <a:extLst>
              <a:ext uri="{FF2B5EF4-FFF2-40B4-BE49-F238E27FC236}">
                <a16:creationId xmlns:a16="http://schemas.microsoft.com/office/drawing/2014/main" id="{9D3B11C9-EAA9-4048-B7D3-D3658A52DE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2014768"/>
            <a:ext cx="812800" cy="812800"/>
          </a:xfrm>
          <a:prstGeom prst="rect">
            <a:avLst/>
          </a:prstGeom>
        </p:spPr>
      </p:pic>
    </p:spTree>
    <p:extLst>
      <p:ext uri="{BB962C8B-B14F-4D97-AF65-F5344CB8AC3E}">
        <p14:creationId xmlns:p14="http://schemas.microsoft.com/office/powerpoint/2010/main" val="2364146837"/>
      </p:ext>
    </p:extLst>
  </p:cSld>
  <p:clrMapOvr>
    <a:masterClrMapping/>
  </p:clrMapOvr>
  <p:transition spd="slow" advTm="2000">
    <p:push dir="u"/>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519" fill="hold"/>
                                        <p:tgtEl>
                                          <p:spTgt spid="3"/>
                                        </p:tgtEl>
                                      </p:cBhvr>
                                    </p:cmd>
                                  </p:childTnLst>
                                </p:cTn>
                              </p:par>
                            </p:childTnLst>
                          </p:cTn>
                        </p:par>
                      </p:childTnLst>
                    </p:cTn>
                  </p:par>
                </p:childTnLst>
              </p:cTn>
              <p:nextCondLst>
                <p:cond evt="onClick" delay="0">
                  <p:tgtEl>
                    <p:spTgt spid="3"/>
                  </p:tgtEl>
                </p:cond>
              </p:nextCondLst>
            </p:seq>
            <p:audio>
              <p:cMediaNode vol="30303">
                <p:cTn id="12"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48B0979-AA8B-7F4D-A573-7772ECBC11C5}"/>
              </a:ext>
            </a:extLst>
          </p:cNvPr>
          <p:cNvSpPr/>
          <p:nvPr/>
        </p:nvSpPr>
        <p:spPr>
          <a:xfrm>
            <a:off x="0" y="4987636"/>
            <a:ext cx="12192000" cy="18703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4" name="テキスト ボックス 3">
            <a:extLst>
              <a:ext uri="{FF2B5EF4-FFF2-40B4-BE49-F238E27FC236}">
                <a16:creationId xmlns:a16="http://schemas.microsoft.com/office/drawing/2014/main" id="{849DDAEC-E59B-B541-9718-DFD43F95F13F}"/>
              </a:ext>
            </a:extLst>
          </p:cNvPr>
          <p:cNvSpPr txBox="1"/>
          <p:nvPr/>
        </p:nvSpPr>
        <p:spPr>
          <a:xfrm>
            <a:off x="6875363" y="583315"/>
            <a:ext cx="531663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1. What’s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It’s a 〜.</a:t>
            </a: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2. What color is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3. Do you like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Yes. / No.</a:t>
            </a:r>
          </a:p>
        </p:txBody>
      </p:sp>
      <p:sp>
        <p:nvSpPr>
          <p:cNvPr id="2" name="正方形/長方形 1">
            <a:extLst>
              <a:ext uri="{FF2B5EF4-FFF2-40B4-BE49-F238E27FC236}">
                <a16:creationId xmlns:a16="http://schemas.microsoft.com/office/drawing/2014/main" id="{4E4D9ED7-C952-9B42-B611-717E7C657F3F}"/>
              </a:ext>
            </a:extLst>
          </p:cNvPr>
          <p:cNvSpPr/>
          <p:nvPr/>
        </p:nvSpPr>
        <p:spPr>
          <a:xfrm>
            <a:off x="0" y="4987636"/>
            <a:ext cx="12192000" cy="18703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6" name="テキスト ボックス 5">
            <a:extLst>
              <a:ext uri="{FF2B5EF4-FFF2-40B4-BE49-F238E27FC236}">
                <a16:creationId xmlns:a16="http://schemas.microsoft.com/office/drawing/2014/main" id="{B64A90DE-4CFF-F44B-A2AA-52D86B8D0212}"/>
              </a:ext>
            </a:extLst>
          </p:cNvPr>
          <p:cNvSpPr txBox="1"/>
          <p:nvPr/>
        </p:nvSpPr>
        <p:spPr>
          <a:xfrm>
            <a:off x="1901142" y="5137988"/>
            <a:ext cx="96012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600" b="1" i="0" u="none" strike="noStrike" kern="1200" cap="none" spc="0" normalizeH="0" baseline="0" noProof="0" dirty="0">
                <a:ln>
                  <a:noFill/>
                </a:ln>
                <a:solidFill>
                  <a:prstClr val="white"/>
                </a:solidFill>
                <a:effectLst/>
                <a:uLnTx/>
                <a:uFillTx/>
                <a:latin typeface="Arial Black" panose="020B0604020202020204" pitchFamily="34" charset="0"/>
                <a:ea typeface="游ゴシック" panose="020B0400000000000000" pitchFamily="34" charset="-128"/>
                <a:cs typeface="Arial Black" panose="020B0604020202020204" pitchFamily="34" charset="0"/>
              </a:rPr>
              <a:t>30 SECONDS</a:t>
            </a:r>
            <a:endParaRPr kumimoji="1" lang="ja-JP" altLang="en-US" sz="9600" b="1" i="0" u="none" strike="noStrike" kern="1200" cap="none" spc="0" normalizeH="0" baseline="0" noProof="0">
              <a:ln>
                <a:noFill/>
              </a:ln>
              <a:solidFill>
                <a:prstClr val="white"/>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テクノ３０秒">
            <a:hlinkClick r:id="" action="ppaction://media"/>
            <a:extLst>
              <a:ext uri="{FF2B5EF4-FFF2-40B4-BE49-F238E27FC236}">
                <a16:creationId xmlns:a16="http://schemas.microsoft.com/office/drawing/2014/main" id="{EE727361-0BC4-354C-9F10-2FB22337B0A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848154"/>
            <a:ext cx="812800" cy="812800"/>
          </a:xfrm>
          <a:prstGeom prst="rect">
            <a:avLst/>
          </a:prstGeom>
        </p:spPr>
      </p:pic>
      <p:pic>
        <p:nvPicPr>
          <p:cNvPr id="8" name="プラホイッスル〜短">
            <a:hlinkClick r:id="" action="ppaction://media"/>
            <a:extLst>
              <a:ext uri="{FF2B5EF4-FFF2-40B4-BE49-F238E27FC236}">
                <a16:creationId xmlns:a16="http://schemas.microsoft.com/office/drawing/2014/main" id="{4CE500FC-2D6A-0641-9ADD-2735F90D070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37818" y="-886949"/>
            <a:ext cx="812800" cy="812800"/>
          </a:xfrm>
          <a:prstGeom prst="rect">
            <a:avLst/>
          </a:prstGeom>
        </p:spPr>
      </p:pic>
      <p:pic>
        <p:nvPicPr>
          <p:cNvPr id="10" name="図 9">
            <a:extLst>
              <a:ext uri="{FF2B5EF4-FFF2-40B4-BE49-F238E27FC236}">
                <a16:creationId xmlns:a16="http://schemas.microsoft.com/office/drawing/2014/main" id="{E79ABCE9-0BDF-784A-AFE7-EEA1087E3AE1}"/>
              </a:ext>
            </a:extLst>
          </p:cNvPr>
          <p:cNvPicPr>
            <a:picLocks noChangeAspect="1"/>
          </p:cNvPicPr>
          <p:nvPr/>
        </p:nvPicPr>
        <p:blipFill>
          <a:blip r:embed="rId8"/>
          <a:stretch>
            <a:fillRect/>
          </a:stretch>
        </p:blipFill>
        <p:spPr>
          <a:xfrm>
            <a:off x="1901142" y="309334"/>
            <a:ext cx="4741296" cy="43689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04749674"/>
      </p:ext>
    </p:extLst>
  </p:cSld>
  <p:clrMapOvr>
    <a:masterClrMapping/>
  </p:clrMapOvr>
  <p:transition spd="slow" advTm="30000">
    <p:push dir="u"/>
    <p:sndAc>
      <p:stSnd>
        <p:snd r:embed="rId6"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8"/>
                                        </p:tgtEl>
                                      </p:cBhvr>
                                    </p:cmd>
                                  </p:childTnLst>
                                </p:cTn>
                              </p:par>
                              <p:par>
                                <p:cTn id="7" presetID="2" presetClass="entr" presetSubtype="8"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30000" fill="hold"/>
                                        <p:tgtEl>
                                          <p:spTgt spid="2"/>
                                        </p:tgtEl>
                                        <p:attrNameLst>
                                          <p:attrName>ppt_x</p:attrName>
                                        </p:attrNameLst>
                                      </p:cBhvr>
                                      <p:tavLst>
                                        <p:tav tm="0">
                                          <p:val>
                                            <p:strVal val="0-#ppt_w/2"/>
                                          </p:val>
                                        </p:tav>
                                        <p:tav tm="100000">
                                          <p:val>
                                            <p:strVal val="#ppt_x"/>
                                          </p:val>
                                        </p:tav>
                                      </p:tavLst>
                                    </p:anim>
                                    <p:anim calcmode="lin" valueType="num">
                                      <p:cBhvr additive="base">
                                        <p:cTn id="10" dur="30000" fill="hold"/>
                                        <p:tgtEl>
                                          <p:spTgt spid="2"/>
                                        </p:tgtEl>
                                        <p:attrNameLst>
                                          <p:attrName>ppt_y</p:attrName>
                                        </p:attrNameLst>
                                      </p:cBhvr>
                                      <p:tavLst>
                                        <p:tav tm="0">
                                          <p:val>
                                            <p:strVal val="#ppt_y"/>
                                          </p:val>
                                        </p:tav>
                                        <p:tav tm="100000">
                                          <p:val>
                                            <p:strVal val="#ppt_y"/>
                                          </p:val>
                                        </p:tav>
                                      </p:tavLst>
                                    </p:anim>
                                  </p:childTnLst>
                                </p:cTn>
                              </p:par>
                              <p:par>
                                <p:cTn id="11" presetID="1" presetClass="mediacall" presetSubtype="0" fill="hold" nodeType="withEffect">
                                  <p:stCondLst>
                                    <p:cond delay="0"/>
                                  </p:stCondLst>
                                  <p:childTnLst>
                                    <p:cmd type="call" cmd="playFrom(0.0)">
                                      <p:cBhvr>
                                        <p:cTn id="12" dur="297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5152">
                <p:cTn id="13" repeatCount="indefinite" fill="hold" display="0">
                  <p:stCondLst>
                    <p:cond delay="indefinite"/>
                  </p:stCondLst>
                  <p:endCondLst>
                    <p:cond evt="onStopAudio" delay="0">
                      <p:tgtEl>
                        <p:sldTgt/>
                      </p:tgtEl>
                    </p:cond>
                  </p:endCondLst>
                </p:cTn>
                <p:tgtEl>
                  <p:spTgt spid="7"/>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1E32B6-219B-2749-A40B-F95A5474577F}"/>
              </a:ext>
            </a:extLst>
          </p:cNvPr>
          <p:cNvSpPr txBox="1"/>
          <p:nvPr/>
        </p:nvSpPr>
        <p:spPr>
          <a:xfrm>
            <a:off x="1814947" y="1842655"/>
            <a:ext cx="9019307" cy="317009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STOP</a:t>
            </a:r>
            <a:r>
              <a:rPr kumimoji="1" lang="en-US" altLang="ja-JP" sz="15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 </a:t>
            </a:r>
            <a:endParaRPr kumimoji="1" lang="ja-JP" altLang="en-US" sz="15000" b="1" i="0" u="none" strike="noStrike" kern="1200" cap="none" spc="0" normalizeH="0" baseline="0" noProof="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954D5F23-DCE1-1F49-B110-A6E717CFD6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51348" y="-1007022"/>
            <a:ext cx="812800" cy="812800"/>
          </a:xfrm>
          <a:prstGeom prst="rect">
            <a:avLst/>
          </a:prstGeom>
        </p:spPr>
      </p:pic>
    </p:spTree>
    <p:extLst>
      <p:ext uri="{BB962C8B-B14F-4D97-AF65-F5344CB8AC3E}">
        <p14:creationId xmlns:p14="http://schemas.microsoft.com/office/powerpoint/2010/main" val="1044820405"/>
      </p:ext>
    </p:extLst>
  </p:cSld>
  <p:clrMapOvr>
    <a:masterClrMapping/>
  </p:clrMapOvr>
  <p:transition spd="slow">
    <p:push dir="u"/>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1E32B6-219B-2749-A40B-F95A5474577F}"/>
              </a:ext>
            </a:extLst>
          </p:cNvPr>
          <p:cNvSpPr txBox="1"/>
          <p:nvPr/>
        </p:nvSpPr>
        <p:spPr>
          <a:xfrm>
            <a:off x="1427019" y="2244437"/>
            <a:ext cx="9642763" cy="2400657"/>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 SWITCH </a:t>
            </a:r>
            <a:endParaRPr kumimoji="1" lang="ja-JP" altLang="en-US" sz="15000" b="1" i="0" u="none" strike="noStrike" kern="1200" cap="none" spc="0" normalizeH="0" baseline="0" noProof="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spTree>
    <p:extLst>
      <p:ext uri="{BB962C8B-B14F-4D97-AF65-F5344CB8AC3E}">
        <p14:creationId xmlns:p14="http://schemas.microsoft.com/office/powerpoint/2010/main" val="2213041441"/>
      </p:ext>
    </p:extLst>
  </p:cSld>
  <p:clrMapOvr>
    <a:masterClrMapping/>
  </p:clrMapOvr>
  <p:transition spd="slow">
    <p:push dir="u"/>
    <p:sndAc>
      <p:stSnd>
        <p:snd r:embed="rId2" name="type.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1E32B6-219B-2749-A40B-F95A5474577F}"/>
              </a:ext>
            </a:extLst>
          </p:cNvPr>
          <p:cNvSpPr txBox="1"/>
          <p:nvPr/>
        </p:nvSpPr>
        <p:spPr>
          <a:xfrm>
            <a:off x="360219" y="2244437"/>
            <a:ext cx="11513126" cy="193899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 GET READY! </a:t>
            </a:r>
            <a:endParaRPr kumimoji="1" lang="ja-JP" altLang="en-US" sz="12000" b="1" i="0" u="none" strike="noStrike" kern="1200" cap="none" spc="0" normalizeH="0" baseline="0" noProof="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カウントダウン.mp3">
            <a:hlinkClick r:id="" action="ppaction://media"/>
            <a:extLst>
              <a:ext uri="{FF2B5EF4-FFF2-40B4-BE49-F238E27FC236}">
                <a16:creationId xmlns:a16="http://schemas.microsoft.com/office/drawing/2014/main" id="{9D3B11C9-EAA9-4048-B7D3-D3658A52DE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2014768"/>
            <a:ext cx="812800" cy="812800"/>
          </a:xfrm>
          <a:prstGeom prst="rect">
            <a:avLst/>
          </a:prstGeom>
        </p:spPr>
      </p:pic>
    </p:spTree>
    <p:extLst>
      <p:ext uri="{BB962C8B-B14F-4D97-AF65-F5344CB8AC3E}">
        <p14:creationId xmlns:p14="http://schemas.microsoft.com/office/powerpoint/2010/main" val="978188545"/>
      </p:ext>
    </p:extLst>
  </p:cSld>
  <p:clrMapOvr>
    <a:masterClrMapping/>
  </p:clrMapOvr>
  <p:transition spd="slow" advTm="2000">
    <p:push dir="u"/>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519" fill="hold"/>
                                        <p:tgtEl>
                                          <p:spTgt spid="3"/>
                                        </p:tgtEl>
                                      </p:cBhvr>
                                    </p:cmd>
                                  </p:childTnLst>
                                </p:cTn>
                              </p:par>
                            </p:childTnLst>
                          </p:cTn>
                        </p:par>
                      </p:childTnLst>
                    </p:cTn>
                  </p:par>
                </p:childTnLst>
              </p:cTn>
              <p:nextCondLst>
                <p:cond evt="onClick" delay="0">
                  <p:tgtEl>
                    <p:spTgt spid="3"/>
                  </p:tgtEl>
                </p:cond>
              </p:nextCondLst>
            </p:seq>
            <p:audio>
              <p:cMediaNode vol="30303">
                <p:cTn id="12"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7A84D6-0E0B-7E4C-B592-3AA6CA445696}"/>
              </a:ext>
            </a:extLst>
          </p:cNvPr>
          <p:cNvSpPr txBox="1"/>
          <p:nvPr/>
        </p:nvSpPr>
        <p:spPr>
          <a:xfrm>
            <a:off x="616034" y="962725"/>
            <a:ext cx="1112520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FF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活用ポイント</a:t>
            </a:r>
            <a:endParaRPr kumimoji="1" lang="en-US" altLang="ja-JP" sz="4000" b="1" i="0" u="none" strike="noStrike" kern="1200" cap="none" spc="0" normalizeH="0" baseline="0" noProof="0" dirty="0">
              <a:ln>
                <a:noFill/>
              </a:ln>
              <a:solidFill>
                <a:srgbClr val="FFFF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教科書の</a:t>
            </a:r>
            <a:r>
              <a:rPr kumimoji="1" lang="ja-JP" altLang="en-US" sz="4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本文にでてきた写真や単語を使ってやると、教科書でインプットした単語をアウトプットで活用することができます。単語を定着させるのに役立つアクティビティです。</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23049711"/>
      </p:ext>
    </p:extLst>
  </p:cSld>
  <p:clrMapOvr>
    <a:masterClrMapping/>
  </p:clrMapOvr>
  <p:transition spd="slow">
    <p:push dir="u"/>
    <p:sndAc>
      <p:stSnd>
        <p:snd r:embed="rId2" name="type.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48B0979-AA8B-7F4D-A573-7772ECBC11C5}"/>
              </a:ext>
            </a:extLst>
          </p:cNvPr>
          <p:cNvSpPr/>
          <p:nvPr/>
        </p:nvSpPr>
        <p:spPr>
          <a:xfrm>
            <a:off x="0" y="4987636"/>
            <a:ext cx="12192000" cy="18703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4" name="テキスト ボックス 3">
            <a:extLst>
              <a:ext uri="{FF2B5EF4-FFF2-40B4-BE49-F238E27FC236}">
                <a16:creationId xmlns:a16="http://schemas.microsoft.com/office/drawing/2014/main" id="{849DDAEC-E59B-B541-9718-DFD43F95F13F}"/>
              </a:ext>
            </a:extLst>
          </p:cNvPr>
          <p:cNvSpPr txBox="1"/>
          <p:nvPr/>
        </p:nvSpPr>
        <p:spPr>
          <a:xfrm>
            <a:off x="6875363" y="583315"/>
            <a:ext cx="531663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1. What’s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It’s a 〜.</a:t>
            </a: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2. What color is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3. Do you like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Yes. / No.</a:t>
            </a:r>
          </a:p>
        </p:txBody>
      </p:sp>
      <p:sp>
        <p:nvSpPr>
          <p:cNvPr id="2" name="正方形/長方形 1">
            <a:extLst>
              <a:ext uri="{FF2B5EF4-FFF2-40B4-BE49-F238E27FC236}">
                <a16:creationId xmlns:a16="http://schemas.microsoft.com/office/drawing/2014/main" id="{4E4D9ED7-C952-9B42-B611-717E7C657F3F}"/>
              </a:ext>
            </a:extLst>
          </p:cNvPr>
          <p:cNvSpPr/>
          <p:nvPr/>
        </p:nvSpPr>
        <p:spPr>
          <a:xfrm>
            <a:off x="0" y="4987636"/>
            <a:ext cx="12192000" cy="18703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6" name="テキスト ボックス 5">
            <a:extLst>
              <a:ext uri="{FF2B5EF4-FFF2-40B4-BE49-F238E27FC236}">
                <a16:creationId xmlns:a16="http://schemas.microsoft.com/office/drawing/2014/main" id="{B64A90DE-4CFF-F44B-A2AA-52D86B8D0212}"/>
              </a:ext>
            </a:extLst>
          </p:cNvPr>
          <p:cNvSpPr txBox="1"/>
          <p:nvPr/>
        </p:nvSpPr>
        <p:spPr>
          <a:xfrm>
            <a:off x="1901142" y="5137988"/>
            <a:ext cx="96012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600" b="1" i="0" u="none" strike="noStrike" kern="1200" cap="none" spc="0" normalizeH="0" baseline="0" noProof="0" dirty="0">
                <a:ln>
                  <a:noFill/>
                </a:ln>
                <a:solidFill>
                  <a:prstClr val="white"/>
                </a:solidFill>
                <a:effectLst/>
                <a:uLnTx/>
                <a:uFillTx/>
                <a:latin typeface="Arial Black" panose="020B0604020202020204" pitchFamily="34" charset="0"/>
                <a:ea typeface="游ゴシック" panose="020B0400000000000000" pitchFamily="34" charset="-128"/>
                <a:cs typeface="Arial Black" panose="020B0604020202020204" pitchFamily="34" charset="0"/>
              </a:rPr>
              <a:t>30 SECONDS</a:t>
            </a:r>
            <a:endParaRPr kumimoji="1" lang="ja-JP" altLang="en-US" sz="9600" b="1" i="0" u="none" strike="noStrike" kern="1200" cap="none" spc="0" normalizeH="0" baseline="0" noProof="0">
              <a:ln>
                <a:noFill/>
              </a:ln>
              <a:solidFill>
                <a:prstClr val="white"/>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テクノ３０秒">
            <a:hlinkClick r:id="" action="ppaction://media"/>
            <a:extLst>
              <a:ext uri="{FF2B5EF4-FFF2-40B4-BE49-F238E27FC236}">
                <a16:creationId xmlns:a16="http://schemas.microsoft.com/office/drawing/2014/main" id="{EE727361-0BC4-354C-9F10-2FB22337B0A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848154"/>
            <a:ext cx="812800" cy="812800"/>
          </a:xfrm>
          <a:prstGeom prst="rect">
            <a:avLst/>
          </a:prstGeom>
        </p:spPr>
      </p:pic>
      <p:pic>
        <p:nvPicPr>
          <p:cNvPr id="8" name="プラホイッスル〜短">
            <a:hlinkClick r:id="" action="ppaction://media"/>
            <a:extLst>
              <a:ext uri="{FF2B5EF4-FFF2-40B4-BE49-F238E27FC236}">
                <a16:creationId xmlns:a16="http://schemas.microsoft.com/office/drawing/2014/main" id="{4CE500FC-2D6A-0641-9ADD-2735F90D070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37818" y="-886949"/>
            <a:ext cx="812800" cy="812800"/>
          </a:xfrm>
          <a:prstGeom prst="rect">
            <a:avLst/>
          </a:prstGeom>
        </p:spPr>
      </p:pic>
      <p:pic>
        <p:nvPicPr>
          <p:cNvPr id="12" name="図 11">
            <a:extLst>
              <a:ext uri="{FF2B5EF4-FFF2-40B4-BE49-F238E27FC236}">
                <a16:creationId xmlns:a16="http://schemas.microsoft.com/office/drawing/2014/main" id="{EDEED028-C5DC-EB49-97C7-732A2B569350}"/>
              </a:ext>
            </a:extLst>
          </p:cNvPr>
          <p:cNvPicPr>
            <a:picLocks noChangeAspect="1"/>
          </p:cNvPicPr>
          <p:nvPr/>
        </p:nvPicPr>
        <p:blipFill>
          <a:blip r:embed="rId8"/>
          <a:stretch>
            <a:fillRect/>
          </a:stretch>
        </p:blipFill>
        <p:spPr>
          <a:xfrm>
            <a:off x="1729225" y="356085"/>
            <a:ext cx="4700604" cy="4320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89567420"/>
      </p:ext>
    </p:extLst>
  </p:cSld>
  <p:clrMapOvr>
    <a:masterClrMapping/>
  </p:clrMapOvr>
  <p:transition spd="slow" advTm="30000">
    <p:push dir="u"/>
    <p:sndAc>
      <p:stSnd>
        <p:snd r:embed="rId6"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8"/>
                                        </p:tgtEl>
                                      </p:cBhvr>
                                    </p:cmd>
                                  </p:childTnLst>
                                </p:cTn>
                              </p:par>
                              <p:par>
                                <p:cTn id="7" presetID="2" presetClass="entr" presetSubtype="8"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30000" fill="hold"/>
                                        <p:tgtEl>
                                          <p:spTgt spid="2"/>
                                        </p:tgtEl>
                                        <p:attrNameLst>
                                          <p:attrName>ppt_x</p:attrName>
                                        </p:attrNameLst>
                                      </p:cBhvr>
                                      <p:tavLst>
                                        <p:tav tm="0">
                                          <p:val>
                                            <p:strVal val="0-#ppt_w/2"/>
                                          </p:val>
                                        </p:tav>
                                        <p:tav tm="100000">
                                          <p:val>
                                            <p:strVal val="#ppt_x"/>
                                          </p:val>
                                        </p:tav>
                                      </p:tavLst>
                                    </p:anim>
                                    <p:anim calcmode="lin" valueType="num">
                                      <p:cBhvr additive="base">
                                        <p:cTn id="10" dur="30000" fill="hold"/>
                                        <p:tgtEl>
                                          <p:spTgt spid="2"/>
                                        </p:tgtEl>
                                        <p:attrNameLst>
                                          <p:attrName>ppt_y</p:attrName>
                                        </p:attrNameLst>
                                      </p:cBhvr>
                                      <p:tavLst>
                                        <p:tav tm="0">
                                          <p:val>
                                            <p:strVal val="#ppt_y"/>
                                          </p:val>
                                        </p:tav>
                                        <p:tav tm="100000">
                                          <p:val>
                                            <p:strVal val="#ppt_y"/>
                                          </p:val>
                                        </p:tav>
                                      </p:tavLst>
                                    </p:anim>
                                  </p:childTnLst>
                                </p:cTn>
                              </p:par>
                              <p:par>
                                <p:cTn id="11" presetID="1" presetClass="mediacall" presetSubtype="0" fill="hold" nodeType="withEffect">
                                  <p:stCondLst>
                                    <p:cond delay="0"/>
                                  </p:stCondLst>
                                  <p:childTnLst>
                                    <p:cmd type="call" cmd="playFrom(0.0)">
                                      <p:cBhvr>
                                        <p:cTn id="12" dur="297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5152">
                <p:cTn id="13" repeatCount="indefinite" fill="hold" display="0">
                  <p:stCondLst>
                    <p:cond delay="indefinite"/>
                  </p:stCondLst>
                  <p:endCondLst>
                    <p:cond evt="onStopAudio" delay="0">
                      <p:tgtEl>
                        <p:sldTgt/>
                      </p:tgtEl>
                    </p:cond>
                  </p:endCondLst>
                </p:cTn>
                <p:tgtEl>
                  <p:spTgt spid="7"/>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1E32B6-219B-2749-A40B-F95A5474577F}"/>
              </a:ext>
            </a:extLst>
          </p:cNvPr>
          <p:cNvSpPr txBox="1"/>
          <p:nvPr/>
        </p:nvSpPr>
        <p:spPr>
          <a:xfrm>
            <a:off x="1814947" y="1842655"/>
            <a:ext cx="9019307" cy="317009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STOP</a:t>
            </a:r>
            <a:r>
              <a:rPr kumimoji="1" lang="en-US" altLang="ja-JP" sz="15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 </a:t>
            </a:r>
            <a:endParaRPr kumimoji="1" lang="ja-JP" altLang="en-US" sz="15000" b="1" i="0" u="none" strike="noStrike" kern="1200" cap="none" spc="0" normalizeH="0" baseline="0" noProof="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954D5F23-DCE1-1F49-B110-A6E717CFD6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51348" y="-1007022"/>
            <a:ext cx="812800" cy="812800"/>
          </a:xfrm>
          <a:prstGeom prst="rect">
            <a:avLst/>
          </a:prstGeom>
        </p:spPr>
      </p:pic>
    </p:spTree>
    <p:extLst>
      <p:ext uri="{BB962C8B-B14F-4D97-AF65-F5344CB8AC3E}">
        <p14:creationId xmlns:p14="http://schemas.microsoft.com/office/powerpoint/2010/main" val="356573707"/>
      </p:ext>
    </p:extLst>
  </p:cSld>
  <p:clrMapOvr>
    <a:masterClrMapping/>
  </p:clrMapOvr>
  <p:transition spd="slow">
    <p:push dir="u"/>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7FC61D5-11BC-514D-8BF2-B6EB21B3438A}"/>
              </a:ext>
            </a:extLst>
          </p:cNvPr>
          <p:cNvSpPr txBox="1"/>
          <p:nvPr/>
        </p:nvSpPr>
        <p:spPr>
          <a:xfrm>
            <a:off x="556067" y="4754738"/>
            <a:ext cx="11178733" cy="1815882"/>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white"/>
                </a:solidFill>
                <a:effectLst/>
                <a:uLnTx/>
                <a:uFillTx/>
                <a:latin typeface="Hiragino Kaku Gothic Std W8" panose="020B0800000000000000" pitchFamily="34" charset="-128"/>
                <a:ea typeface="Hiragino Kaku Gothic Std W8" panose="020B0800000000000000" pitchFamily="34" charset="-128"/>
                <a:cs typeface="+mn-cs"/>
              </a:rPr>
              <a:t>質問者：パートナーに３つの質問をしてください。質問者が理由を言っていない場合は理由を聞いてください。</a:t>
            </a:r>
            <a:endParaRPr kumimoji="1" lang="en-US" altLang="ja-JP" sz="2800" b="0" i="0" u="none" strike="noStrike" kern="1200" cap="none" spc="0" normalizeH="0" baseline="0" noProof="0" dirty="0">
              <a:ln>
                <a:noFill/>
              </a:ln>
              <a:solidFill>
                <a:prstClr val="white"/>
              </a:solidFill>
              <a:effectLst/>
              <a:uLnTx/>
              <a:uFillTx/>
              <a:latin typeface="Hiragino Kaku Gothic Std W8" panose="020B0800000000000000" pitchFamily="34" charset="-128"/>
              <a:ea typeface="Hiragino Kaku Gothic Std W8" panose="020B08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white"/>
                </a:solidFill>
                <a:effectLst/>
                <a:uLnTx/>
                <a:uFillTx/>
                <a:latin typeface="Hiragino Kaku Gothic Std W8" panose="020B0800000000000000" pitchFamily="34" charset="-128"/>
                <a:ea typeface="Hiragino Kaku Gothic Std W8" panose="020B0800000000000000" pitchFamily="34" charset="-128"/>
                <a:cs typeface="+mn-cs"/>
              </a:rPr>
              <a:t>解答者：絵を見て、想像力を働かせながら、質問に答えてください。解答には理由を添えるようにしましょう。</a:t>
            </a:r>
          </a:p>
        </p:txBody>
      </p:sp>
      <p:sp>
        <p:nvSpPr>
          <p:cNvPr id="6" name="テキスト ボックス 5">
            <a:extLst>
              <a:ext uri="{FF2B5EF4-FFF2-40B4-BE49-F238E27FC236}">
                <a16:creationId xmlns:a16="http://schemas.microsoft.com/office/drawing/2014/main" id="{CB309E92-028D-DB41-B4D5-A4DFCC6D5A50}"/>
              </a:ext>
            </a:extLst>
          </p:cNvPr>
          <p:cNvSpPr txBox="1"/>
          <p:nvPr/>
        </p:nvSpPr>
        <p:spPr>
          <a:xfrm>
            <a:off x="6600141" y="572689"/>
            <a:ext cx="5316637"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1. What’s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ー</a:t>
            </a: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It’s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2. What color is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ー</a:t>
            </a: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3. Do you like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ー</a:t>
            </a: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Yes. / 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pic>
        <p:nvPicPr>
          <p:cNvPr id="4" name="図 3">
            <a:extLst>
              <a:ext uri="{FF2B5EF4-FFF2-40B4-BE49-F238E27FC236}">
                <a16:creationId xmlns:a16="http://schemas.microsoft.com/office/drawing/2014/main" id="{7FD7A57C-9FD1-2B4D-BBB1-5E331A84EB15}"/>
              </a:ext>
            </a:extLst>
          </p:cNvPr>
          <p:cNvPicPr>
            <a:picLocks noChangeAspect="1"/>
          </p:cNvPicPr>
          <p:nvPr/>
        </p:nvPicPr>
        <p:blipFill>
          <a:blip r:embed="rId3"/>
          <a:stretch>
            <a:fillRect/>
          </a:stretch>
        </p:blipFill>
        <p:spPr>
          <a:xfrm>
            <a:off x="2008293" y="398516"/>
            <a:ext cx="4135197" cy="413519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4994189"/>
      </p:ext>
    </p:extLst>
  </p:cSld>
  <p:clrMapOvr>
    <a:masterClrMapping/>
  </p:clrMapOvr>
  <p:transition spd="slow">
    <p:push dir="u"/>
    <p:sndAc>
      <p:stSnd>
        <p:snd r:embed="rId2" name="typ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7FC61D5-11BC-514D-8BF2-B6EB21B3438A}"/>
              </a:ext>
            </a:extLst>
          </p:cNvPr>
          <p:cNvSpPr txBox="1"/>
          <p:nvPr/>
        </p:nvSpPr>
        <p:spPr>
          <a:xfrm>
            <a:off x="556067" y="4754738"/>
            <a:ext cx="11178733" cy="1815882"/>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white"/>
                </a:solidFill>
                <a:effectLst/>
                <a:uLnTx/>
                <a:uFillTx/>
                <a:latin typeface="Hiragino Kaku Gothic Std W8" panose="020B0800000000000000" pitchFamily="34" charset="-128"/>
                <a:ea typeface="Hiragino Kaku Gothic Std W8" panose="020B0800000000000000" pitchFamily="34" charset="-128"/>
                <a:cs typeface="+mn-cs"/>
              </a:rPr>
              <a:t>質問者：パートナーに３つの質問をしてください。質問者が理由を言っていない場合は理由を聞いてください。</a:t>
            </a:r>
            <a:endParaRPr kumimoji="1" lang="en-US" altLang="ja-JP" sz="2800" b="0" i="0" u="none" strike="noStrike" kern="1200" cap="none" spc="0" normalizeH="0" baseline="0" noProof="0" dirty="0">
              <a:ln>
                <a:noFill/>
              </a:ln>
              <a:solidFill>
                <a:prstClr val="white"/>
              </a:solidFill>
              <a:effectLst/>
              <a:uLnTx/>
              <a:uFillTx/>
              <a:latin typeface="Hiragino Kaku Gothic Std W8" panose="020B0800000000000000" pitchFamily="34" charset="-128"/>
              <a:ea typeface="Hiragino Kaku Gothic Std W8" panose="020B08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white"/>
                </a:solidFill>
                <a:effectLst/>
                <a:uLnTx/>
                <a:uFillTx/>
                <a:latin typeface="Hiragino Kaku Gothic Std W8" panose="020B0800000000000000" pitchFamily="34" charset="-128"/>
                <a:ea typeface="Hiragino Kaku Gothic Std W8" panose="020B0800000000000000" pitchFamily="34" charset="-128"/>
                <a:cs typeface="+mn-cs"/>
              </a:rPr>
              <a:t>解答者：絵を見て、想像力を働かせながら、質問に答えてください。解答には理由を添えるようにしましょう。</a:t>
            </a:r>
          </a:p>
        </p:txBody>
      </p:sp>
      <p:sp>
        <p:nvSpPr>
          <p:cNvPr id="6" name="テキスト ボックス 5">
            <a:extLst>
              <a:ext uri="{FF2B5EF4-FFF2-40B4-BE49-F238E27FC236}">
                <a16:creationId xmlns:a16="http://schemas.microsoft.com/office/drawing/2014/main" id="{CB309E92-028D-DB41-B4D5-A4DFCC6D5A50}"/>
              </a:ext>
            </a:extLst>
          </p:cNvPr>
          <p:cNvSpPr txBox="1"/>
          <p:nvPr/>
        </p:nvSpPr>
        <p:spPr>
          <a:xfrm>
            <a:off x="6251799" y="398517"/>
            <a:ext cx="5316637"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1. What’s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ー</a:t>
            </a: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It’s a dragon.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2. What color is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ー</a:t>
            </a: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It’s blue.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3. Do you like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ー</a:t>
            </a: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pic>
        <p:nvPicPr>
          <p:cNvPr id="4" name="図 3">
            <a:extLst>
              <a:ext uri="{FF2B5EF4-FFF2-40B4-BE49-F238E27FC236}">
                <a16:creationId xmlns:a16="http://schemas.microsoft.com/office/drawing/2014/main" id="{7FD7A57C-9FD1-2B4D-BBB1-5E331A84EB15}"/>
              </a:ext>
            </a:extLst>
          </p:cNvPr>
          <p:cNvPicPr>
            <a:picLocks noChangeAspect="1"/>
          </p:cNvPicPr>
          <p:nvPr/>
        </p:nvPicPr>
        <p:blipFill>
          <a:blip r:embed="rId3"/>
          <a:stretch>
            <a:fillRect/>
          </a:stretch>
        </p:blipFill>
        <p:spPr>
          <a:xfrm>
            <a:off x="2032000" y="337806"/>
            <a:ext cx="4113433" cy="411343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4403357"/>
      </p:ext>
    </p:extLst>
  </p:cSld>
  <p:clrMapOvr>
    <a:masterClrMapping/>
  </p:clrMapOvr>
  <p:transition spd="slow">
    <p:push dir="u"/>
    <p:sndAc>
      <p:stSnd>
        <p:snd r:embed="rId2" name="type.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540250-262E-EB46-943F-005E2465A44B}"/>
              </a:ext>
            </a:extLst>
          </p:cNvPr>
          <p:cNvSpPr txBox="1"/>
          <p:nvPr/>
        </p:nvSpPr>
        <p:spPr>
          <a:xfrm>
            <a:off x="698500" y="1300628"/>
            <a:ext cx="10032675"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srgbClr val="00B0F0"/>
                </a:solidFill>
                <a:effectLst/>
                <a:uLnTx/>
                <a:uFillTx/>
                <a:latin typeface="Hiragino Kaku Gothic Std W8" panose="020B0800000000000000" pitchFamily="34" charset="-128"/>
                <a:ea typeface="Hiragino Kaku Gothic Std W8" panose="020B0800000000000000" pitchFamily="34" charset="-128"/>
                <a:cs typeface="+mn-cs"/>
              </a:rPr>
              <a:t>青</a:t>
            </a:r>
            <a:r>
              <a:rPr kumimoji="1" lang="en-US" altLang="ja-JP" sz="6000" b="0" i="0" u="none" strike="noStrike" kern="1200" cap="none" spc="0" normalizeH="0" baseline="0" noProof="0" dirty="0">
                <a:ln>
                  <a:noFill/>
                </a:ln>
                <a:solidFill>
                  <a:srgbClr val="00B0F0"/>
                </a:solidFill>
                <a:effectLst/>
                <a:uLnTx/>
                <a:uFillTx/>
                <a:latin typeface="Hiragino Kaku Gothic Std W8" panose="020B0800000000000000" pitchFamily="34" charset="-128"/>
                <a:ea typeface="Hiragino Kaku Gothic Std W8" panose="020B0800000000000000" pitchFamily="34" charset="-128"/>
                <a:cs typeface="+mn-cs"/>
              </a:rPr>
              <a:t> blue</a:t>
            </a:r>
            <a:r>
              <a:rPr kumimoji="1" lang="en-US" altLang="ja-JP" sz="6000" b="0" i="0" u="none" strike="noStrike" kern="1200" cap="none" spc="0" normalizeH="0" baseline="0" noProof="0" dirty="0">
                <a:ln>
                  <a:noFill/>
                </a:ln>
                <a:solidFill>
                  <a:prstClr val="black"/>
                </a:solidFill>
                <a:effectLst/>
                <a:uLnTx/>
                <a:uFillTx/>
                <a:latin typeface="Hiragino Kaku Gothic Std W8" panose="020B0800000000000000" pitchFamily="34" charset="-128"/>
                <a:ea typeface="Hiragino Kaku Gothic Std W8" panose="020B0800000000000000" pitchFamily="34" charset="-128"/>
                <a:cs typeface="+mn-cs"/>
              </a:rPr>
              <a:t>			</a:t>
            </a:r>
            <a:r>
              <a:rPr kumimoji="1" lang="ja-JP" altLang="en-US" sz="6000" b="0" i="0" u="none" strike="noStrike" kern="1200" cap="none" spc="0" normalizeH="0" baseline="0" noProof="0">
                <a:ln>
                  <a:noFill/>
                </a:ln>
                <a:solidFill>
                  <a:srgbClr val="7030A0"/>
                </a:solidFill>
                <a:effectLst/>
                <a:uLnTx/>
                <a:uFillTx/>
                <a:latin typeface="Hiragino Kaku Gothic Std W8" panose="020B0800000000000000" pitchFamily="34" charset="-128"/>
                <a:ea typeface="Hiragino Kaku Gothic Std W8" panose="020B0800000000000000" pitchFamily="34" charset="-128"/>
                <a:cs typeface="+mn-cs"/>
              </a:rPr>
              <a:t>紫</a:t>
            </a:r>
            <a:r>
              <a:rPr kumimoji="1" lang="en-US" altLang="ja-JP" sz="6000" b="0" i="0" u="none" strike="noStrike" kern="1200" cap="none" spc="0" normalizeH="0" baseline="0" noProof="0" dirty="0">
                <a:ln>
                  <a:noFill/>
                </a:ln>
                <a:solidFill>
                  <a:srgbClr val="7030A0"/>
                </a:solidFill>
                <a:effectLst/>
                <a:uLnTx/>
                <a:uFillTx/>
                <a:latin typeface="Hiragino Kaku Gothic Std W8" panose="020B0800000000000000" pitchFamily="34" charset="-128"/>
                <a:ea typeface="Hiragino Kaku Gothic Std W8" panose="020B0800000000000000" pitchFamily="34" charset="-128"/>
                <a:cs typeface="+mn-cs"/>
              </a:rPr>
              <a:t> purple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srgbClr val="FF0000"/>
                </a:solidFill>
                <a:effectLst/>
                <a:uLnTx/>
                <a:uFillTx/>
                <a:latin typeface="Hiragino Kaku Gothic Std W8" panose="020B0800000000000000" pitchFamily="34" charset="-128"/>
                <a:ea typeface="Hiragino Kaku Gothic Std W8" panose="020B0800000000000000" pitchFamily="34" charset="-128"/>
                <a:cs typeface="+mn-cs"/>
              </a:rPr>
              <a:t>赤</a:t>
            </a:r>
            <a:r>
              <a:rPr kumimoji="1" lang="en-US" altLang="ja-JP" sz="6000" b="0" i="0" u="none" strike="noStrike" kern="1200" cap="none" spc="0" normalizeH="0" baseline="0" noProof="0" dirty="0">
                <a:ln>
                  <a:noFill/>
                </a:ln>
                <a:solidFill>
                  <a:srgbClr val="FF0000"/>
                </a:solidFill>
                <a:effectLst/>
                <a:uLnTx/>
                <a:uFillTx/>
                <a:latin typeface="Hiragino Kaku Gothic Std W8" panose="020B0800000000000000" pitchFamily="34" charset="-128"/>
                <a:ea typeface="Hiragino Kaku Gothic Std W8" panose="020B0800000000000000" pitchFamily="34" charset="-128"/>
                <a:cs typeface="+mn-cs"/>
              </a:rPr>
              <a:t> red</a:t>
            </a:r>
            <a:r>
              <a:rPr kumimoji="1" lang="en-US" altLang="ja-JP" sz="6000" b="0" i="0" u="none" strike="noStrike" kern="1200" cap="none" spc="0" normalizeH="0" baseline="0" noProof="0" dirty="0">
                <a:ln>
                  <a:noFill/>
                </a:ln>
                <a:solidFill>
                  <a:prstClr val="black"/>
                </a:solidFill>
                <a:effectLst/>
                <a:uLnTx/>
                <a:uFillTx/>
                <a:latin typeface="Hiragino Kaku Gothic Std W8" panose="020B0800000000000000" pitchFamily="34" charset="-128"/>
                <a:ea typeface="Hiragino Kaku Gothic Std W8" panose="020B0800000000000000" pitchFamily="34" charset="-128"/>
                <a:cs typeface="+mn-cs"/>
              </a:rPr>
              <a:t>				</a:t>
            </a:r>
            <a:r>
              <a:rPr kumimoji="1" lang="ja-JP" altLang="en-US" sz="6000" b="0" i="0" u="none" strike="noStrike" kern="1200" cap="none" spc="0" normalizeH="0" baseline="0" noProof="0">
                <a:ln>
                  <a:noFill/>
                </a:ln>
                <a:solidFill>
                  <a:srgbClr val="FFC000">
                    <a:lumMod val="50000"/>
                  </a:srgbClr>
                </a:solidFill>
                <a:effectLst/>
                <a:uLnTx/>
                <a:uFillTx/>
                <a:latin typeface="Hiragino Kaku Gothic Std W8" panose="020B0800000000000000" pitchFamily="34" charset="-128"/>
                <a:ea typeface="Hiragino Kaku Gothic Std W8" panose="020B0800000000000000" pitchFamily="34" charset="-128"/>
                <a:cs typeface="+mn-cs"/>
              </a:rPr>
              <a:t>茶</a:t>
            </a:r>
            <a:r>
              <a:rPr kumimoji="1" lang="en-US" altLang="ja-JP" sz="6000" b="0" i="0" u="none" strike="noStrike" kern="1200" cap="none" spc="0" normalizeH="0" baseline="0" noProof="0" dirty="0">
                <a:ln>
                  <a:noFill/>
                </a:ln>
                <a:solidFill>
                  <a:srgbClr val="FFC000">
                    <a:lumMod val="50000"/>
                  </a:srgbClr>
                </a:solidFill>
                <a:effectLst/>
                <a:uLnTx/>
                <a:uFillTx/>
                <a:latin typeface="Hiragino Kaku Gothic Std W8" panose="020B0800000000000000" pitchFamily="34" charset="-128"/>
                <a:ea typeface="Hiragino Kaku Gothic Std W8" panose="020B0800000000000000" pitchFamily="34" charset="-128"/>
                <a:cs typeface="+mn-cs"/>
              </a:rPr>
              <a:t> brown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srgbClr val="FFC000"/>
                </a:solidFill>
                <a:effectLst/>
                <a:uLnTx/>
                <a:uFillTx/>
                <a:latin typeface="Hiragino Kaku Gothic Std W8" panose="020B0800000000000000" pitchFamily="34" charset="-128"/>
                <a:ea typeface="Hiragino Kaku Gothic Std W8" panose="020B0800000000000000" pitchFamily="34" charset="-128"/>
                <a:cs typeface="+mn-cs"/>
              </a:rPr>
              <a:t>黄</a:t>
            </a:r>
            <a:r>
              <a:rPr kumimoji="1" lang="en-US" altLang="ja-JP" sz="6000" b="0" i="0" u="none" strike="noStrike" kern="1200" cap="none" spc="0" normalizeH="0" baseline="0" noProof="0" dirty="0">
                <a:ln>
                  <a:noFill/>
                </a:ln>
                <a:solidFill>
                  <a:srgbClr val="FFC000"/>
                </a:solidFill>
                <a:effectLst/>
                <a:uLnTx/>
                <a:uFillTx/>
                <a:latin typeface="Hiragino Kaku Gothic Std W8" panose="020B0800000000000000" pitchFamily="34" charset="-128"/>
                <a:ea typeface="Hiragino Kaku Gothic Std W8" panose="020B0800000000000000" pitchFamily="34" charset="-128"/>
                <a:cs typeface="+mn-cs"/>
              </a:rPr>
              <a:t> yellow</a:t>
            </a:r>
            <a:r>
              <a:rPr kumimoji="1" lang="en-US" altLang="ja-JP" sz="6000" b="0" i="0" u="none" strike="noStrike" kern="1200" cap="none" spc="0" normalizeH="0" baseline="0" noProof="0" dirty="0">
                <a:ln>
                  <a:noFill/>
                </a:ln>
                <a:solidFill>
                  <a:prstClr val="black"/>
                </a:solidFill>
                <a:effectLst/>
                <a:uLnTx/>
                <a:uFillTx/>
                <a:latin typeface="Hiragino Kaku Gothic Std W8" panose="020B0800000000000000" pitchFamily="34" charset="-128"/>
                <a:ea typeface="Hiragino Kaku Gothic Std W8" panose="020B0800000000000000" pitchFamily="34" charset="-128"/>
                <a:cs typeface="+mn-cs"/>
              </a:rPr>
              <a:t>		</a:t>
            </a:r>
            <a:r>
              <a:rPr kumimoji="1" lang="ja-JP" altLang="en-US" sz="6000" b="0" i="0" u="none" strike="noStrike" kern="1200" cap="none" spc="0" normalizeH="0" baseline="0" noProof="0">
                <a:ln>
                  <a:noFill/>
                </a:ln>
                <a:solidFill>
                  <a:srgbClr val="92D050"/>
                </a:solidFill>
                <a:effectLst/>
                <a:uLnTx/>
                <a:uFillTx/>
                <a:latin typeface="Hiragino Kaku Gothic Std W8" panose="020B0800000000000000" pitchFamily="34" charset="-128"/>
                <a:ea typeface="Hiragino Kaku Gothic Std W8" panose="020B0800000000000000" pitchFamily="34" charset="-128"/>
                <a:cs typeface="+mn-cs"/>
              </a:rPr>
              <a:t>緑</a:t>
            </a:r>
            <a:r>
              <a:rPr kumimoji="1" lang="en-US" altLang="ja-JP" sz="6000" b="0" i="0" u="none" strike="noStrike" kern="1200" cap="none" spc="0" normalizeH="0" baseline="0" noProof="0" dirty="0">
                <a:ln>
                  <a:noFill/>
                </a:ln>
                <a:solidFill>
                  <a:srgbClr val="92D050"/>
                </a:solidFill>
                <a:effectLst/>
                <a:uLnTx/>
                <a:uFillTx/>
                <a:latin typeface="Hiragino Kaku Gothic Std W8" panose="020B0800000000000000" pitchFamily="34" charset="-128"/>
                <a:ea typeface="Hiragino Kaku Gothic Std W8" panose="020B0800000000000000" pitchFamily="34" charset="-128"/>
                <a:cs typeface="+mn-cs"/>
              </a:rPr>
              <a:t> green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prstClr val="black"/>
                </a:solidFill>
                <a:effectLst/>
                <a:uLnTx/>
                <a:uFillTx/>
                <a:latin typeface="Hiragino Kaku Gothic Std W8" panose="020B0800000000000000" pitchFamily="34" charset="-128"/>
                <a:ea typeface="Hiragino Kaku Gothic Std W8" panose="020B0800000000000000" pitchFamily="34" charset="-128"/>
                <a:cs typeface="+mn-cs"/>
              </a:rPr>
              <a:t>黒</a:t>
            </a:r>
            <a:r>
              <a:rPr kumimoji="1" lang="en-US" altLang="ja-JP" sz="6000" b="0" i="0" u="none" strike="noStrike" kern="1200" cap="none" spc="0" normalizeH="0" baseline="0" noProof="0" dirty="0">
                <a:ln>
                  <a:noFill/>
                </a:ln>
                <a:solidFill>
                  <a:prstClr val="black"/>
                </a:solidFill>
                <a:effectLst/>
                <a:uLnTx/>
                <a:uFillTx/>
                <a:latin typeface="Hiragino Kaku Gothic Std W8" panose="020B0800000000000000" pitchFamily="34" charset="-128"/>
                <a:ea typeface="Hiragino Kaku Gothic Std W8" panose="020B0800000000000000" pitchFamily="34" charset="-128"/>
                <a:cs typeface="+mn-cs"/>
              </a:rPr>
              <a:t> black			</a:t>
            </a:r>
            <a:r>
              <a:rPr kumimoji="1" lang="ja-JP" altLang="en-US" sz="6000" b="0" i="0" u="none" strike="noStrike" kern="1200" cap="none" spc="0" normalizeH="0" baseline="0" noProof="0">
                <a:ln>
                  <a:noFill/>
                </a:ln>
                <a:solidFill>
                  <a:prstClr val="white">
                    <a:lumMod val="95000"/>
                  </a:prstClr>
                </a:solidFill>
                <a:effectLst/>
                <a:uLnTx/>
                <a:uFillTx/>
                <a:latin typeface="Hiragino Kaku Gothic Std W8" panose="020B0800000000000000" pitchFamily="34" charset="-128"/>
                <a:ea typeface="Hiragino Kaku Gothic Std W8" panose="020B0800000000000000" pitchFamily="34" charset="-128"/>
                <a:cs typeface="+mn-cs"/>
              </a:rPr>
              <a:t>白</a:t>
            </a:r>
            <a:r>
              <a:rPr kumimoji="1" lang="en-US" altLang="ja-JP" sz="6000" b="0" i="0" u="none" strike="noStrike" kern="1200" cap="none" spc="0" normalizeH="0" baseline="0" noProof="0" dirty="0">
                <a:ln>
                  <a:noFill/>
                </a:ln>
                <a:solidFill>
                  <a:prstClr val="white">
                    <a:lumMod val="95000"/>
                  </a:prstClr>
                </a:solidFill>
                <a:effectLst/>
                <a:uLnTx/>
                <a:uFillTx/>
                <a:latin typeface="Hiragino Kaku Gothic Std W8" panose="020B0800000000000000" pitchFamily="34" charset="-128"/>
                <a:ea typeface="Hiragino Kaku Gothic Std W8" panose="020B0800000000000000" pitchFamily="34" charset="-128"/>
                <a:cs typeface="+mn-cs"/>
              </a:rPr>
              <a:t> white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prstClr val="white">
                    <a:lumMod val="50000"/>
                  </a:prstClr>
                </a:solidFill>
                <a:effectLst/>
                <a:uLnTx/>
                <a:uFillTx/>
                <a:latin typeface="Hiragino Kaku Gothic Std W8" panose="020B0800000000000000" pitchFamily="34" charset="-128"/>
                <a:ea typeface="Hiragino Kaku Gothic Std W8" panose="020B0800000000000000" pitchFamily="34" charset="-128"/>
                <a:cs typeface="+mn-cs"/>
              </a:rPr>
              <a:t>灰</a:t>
            </a:r>
            <a:r>
              <a:rPr kumimoji="1" lang="en-US" altLang="ja-JP" sz="6000" b="0" i="0" u="none" strike="noStrike" kern="1200" cap="none" spc="0" normalizeH="0" baseline="0" noProof="0" dirty="0">
                <a:ln>
                  <a:noFill/>
                </a:ln>
                <a:solidFill>
                  <a:prstClr val="white">
                    <a:lumMod val="50000"/>
                  </a:prstClr>
                </a:solidFill>
                <a:effectLst/>
                <a:uLnTx/>
                <a:uFillTx/>
                <a:latin typeface="Hiragino Kaku Gothic Std W8" panose="020B0800000000000000" pitchFamily="34" charset="-128"/>
                <a:ea typeface="Hiragino Kaku Gothic Std W8" panose="020B0800000000000000" pitchFamily="34" charset="-128"/>
                <a:cs typeface="+mn-cs"/>
              </a:rPr>
              <a:t> gray</a:t>
            </a:r>
            <a:r>
              <a:rPr kumimoji="1" lang="en-US" altLang="ja-JP" sz="6000" b="0" i="0" u="none" strike="noStrike" kern="1200" cap="none" spc="0" normalizeH="0" baseline="0" noProof="0" dirty="0">
                <a:ln>
                  <a:noFill/>
                </a:ln>
                <a:solidFill>
                  <a:prstClr val="black"/>
                </a:solidFill>
                <a:effectLst/>
                <a:uLnTx/>
                <a:uFillTx/>
                <a:latin typeface="Hiragino Kaku Gothic Std W8" panose="020B0800000000000000" pitchFamily="34" charset="-128"/>
                <a:ea typeface="Hiragino Kaku Gothic Std W8" panose="020B0800000000000000" pitchFamily="34" charset="-128"/>
                <a:cs typeface="+mn-cs"/>
              </a:rPr>
              <a:t>			</a:t>
            </a:r>
            <a:r>
              <a:rPr kumimoji="1" lang="ja-JP" altLang="en-US" sz="6000" b="0" i="0" u="none" strike="noStrike" kern="1200" cap="none" spc="0" normalizeH="0" baseline="0" noProof="0">
                <a:ln>
                  <a:noFill/>
                </a:ln>
                <a:solidFill>
                  <a:srgbClr val="FF40FF"/>
                </a:solidFill>
                <a:effectLst/>
                <a:uLnTx/>
                <a:uFillTx/>
                <a:latin typeface="Hiragino Kaku Gothic Std W8" panose="020B0800000000000000" pitchFamily="34" charset="-128"/>
                <a:ea typeface="Hiragino Kaku Gothic Std W8" panose="020B0800000000000000" pitchFamily="34" charset="-128"/>
                <a:cs typeface="+mn-cs"/>
              </a:rPr>
              <a:t>桃</a:t>
            </a:r>
            <a:r>
              <a:rPr kumimoji="1" lang="en-US" altLang="ja-JP" sz="6000" b="0" i="0" u="none" strike="noStrike" kern="1200" cap="none" spc="0" normalizeH="0" baseline="0" noProof="0" dirty="0">
                <a:ln>
                  <a:noFill/>
                </a:ln>
                <a:solidFill>
                  <a:srgbClr val="FF40FF"/>
                </a:solidFill>
                <a:effectLst/>
                <a:uLnTx/>
                <a:uFillTx/>
                <a:latin typeface="Hiragino Kaku Gothic Std W8" panose="020B0800000000000000" pitchFamily="34" charset="-128"/>
                <a:ea typeface="Hiragino Kaku Gothic Std W8" panose="020B0800000000000000" pitchFamily="34" charset="-128"/>
                <a:cs typeface="+mn-cs"/>
              </a:rPr>
              <a:t> pink</a:t>
            </a:r>
            <a:endParaRPr kumimoji="1" lang="ja-JP" altLang="en-US" sz="6000" b="0" i="0" u="none" strike="noStrike" kern="1200" cap="none" spc="0" normalizeH="0" baseline="0" noProof="0">
              <a:ln>
                <a:noFill/>
              </a:ln>
              <a:solidFill>
                <a:srgbClr val="FF40FF"/>
              </a:solidFill>
              <a:effectLst/>
              <a:uLnTx/>
              <a:uFillTx/>
              <a:latin typeface="Hiragino Kaku Gothic Std W8" panose="020B0800000000000000" pitchFamily="34" charset="-128"/>
              <a:ea typeface="Hiragino Kaku Gothic Std W8" panose="020B0800000000000000" pitchFamily="34" charset="-128"/>
              <a:cs typeface="+mn-cs"/>
            </a:endParaRPr>
          </a:p>
        </p:txBody>
      </p:sp>
      <p:sp>
        <p:nvSpPr>
          <p:cNvPr id="3" name="テキスト ボックス 2">
            <a:extLst>
              <a:ext uri="{FF2B5EF4-FFF2-40B4-BE49-F238E27FC236}">
                <a16:creationId xmlns:a16="http://schemas.microsoft.com/office/drawing/2014/main" id="{A9CCD4E0-E596-2F49-88AC-764D11C2FACE}"/>
              </a:ext>
            </a:extLst>
          </p:cNvPr>
          <p:cNvSpPr txBox="1"/>
          <p:nvPr/>
        </p:nvSpPr>
        <p:spPr>
          <a:xfrm>
            <a:off x="698500" y="342900"/>
            <a:ext cx="4216400" cy="584775"/>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Arial Black" panose="020B0604020202020204" pitchFamily="34" charset="0"/>
                <a:ea typeface="游ゴシック" panose="020B0400000000000000" pitchFamily="34" charset="-128"/>
                <a:cs typeface="Arial Black" panose="020B0604020202020204" pitchFamily="34" charset="0"/>
              </a:rPr>
              <a:t>USEFUL WORDS</a:t>
            </a:r>
            <a:endParaRPr kumimoji="1" lang="ja-JP" altLang="en-US" sz="3200" b="1" i="0" u="none" strike="noStrike" kern="1200" cap="none" spc="0" normalizeH="0" baseline="0" noProof="0">
              <a:ln>
                <a:noFill/>
              </a:ln>
              <a:solidFill>
                <a:srgbClr val="FF0000"/>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spTree>
    <p:extLst>
      <p:ext uri="{BB962C8B-B14F-4D97-AF65-F5344CB8AC3E}">
        <p14:creationId xmlns:p14="http://schemas.microsoft.com/office/powerpoint/2010/main" val="369276679"/>
      </p:ext>
    </p:extLst>
  </p:cSld>
  <p:clrMapOvr>
    <a:masterClrMapping/>
  </p:clrMapOvr>
  <p:transition spd="slow">
    <p:push dir="u"/>
    <p:sndAc>
      <p:stSnd>
        <p:snd r:embed="rId2" name="type.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C8692A8-D775-2F4B-B370-C36771CFC994}"/>
              </a:ext>
            </a:extLst>
          </p:cNvPr>
          <p:cNvSpPr txBox="1"/>
          <p:nvPr/>
        </p:nvSpPr>
        <p:spPr>
          <a:xfrm>
            <a:off x="819101" y="580628"/>
            <a:ext cx="10535479" cy="156966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srgbClr val="FF0000"/>
                </a:solidFill>
                <a:effectLst/>
                <a:uLnTx/>
                <a:uFillTx/>
                <a:latin typeface="Arial Black" panose="020B0604020202020204" pitchFamily="34" charset="0"/>
                <a:ea typeface="游ゴシック" panose="020B0400000000000000" pitchFamily="34" charset="-128"/>
                <a:cs typeface="Arial Black" panose="020B0604020202020204" pitchFamily="34" charset="0"/>
              </a:rPr>
              <a:t>ROCK-PAPER-SCISSORS</a:t>
            </a:r>
            <a:r>
              <a:rPr kumimoji="1" lang="en-US" altLang="ja-JP" sz="9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34" charset="-128"/>
                <a:cs typeface="+mn-cs"/>
              </a:rPr>
              <a:t> </a:t>
            </a:r>
            <a:endParaRPr kumimoji="1" lang="ja-JP" altLang="en-US" sz="9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
        <p:nvSpPr>
          <p:cNvPr id="4" name="テキスト ボックス 3">
            <a:extLst>
              <a:ext uri="{FF2B5EF4-FFF2-40B4-BE49-F238E27FC236}">
                <a16:creationId xmlns:a16="http://schemas.microsoft.com/office/drawing/2014/main" id="{7E540250-262E-EB46-943F-005E2465A44B}"/>
              </a:ext>
            </a:extLst>
          </p:cNvPr>
          <p:cNvSpPr txBox="1"/>
          <p:nvPr/>
        </p:nvSpPr>
        <p:spPr>
          <a:xfrm>
            <a:off x="1070502" y="2608728"/>
            <a:ext cx="100326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prstClr val="black"/>
                </a:solidFill>
                <a:effectLst/>
                <a:uLnTx/>
                <a:uFillTx/>
                <a:latin typeface="Hiragino Kaku Gothic Std W8" panose="020B0800000000000000" pitchFamily="34" charset="-128"/>
                <a:ea typeface="Hiragino Kaku Gothic Std W8" panose="020B0800000000000000" pitchFamily="34" charset="-128"/>
                <a:cs typeface="+mn-cs"/>
              </a:rPr>
              <a:t>勝った人：描写します</a:t>
            </a:r>
            <a:endParaRPr kumimoji="1" lang="en-US" altLang="ja-JP" sz="6000" b="0" i="0" u="none" strike="noStrike" kern="1200" cap="none" spc="0" normalizeH="0" baseline="0" noProof="0" dirty="0">
              <a:ln>
                <a:noFill/>
              </a:ln>
              <a:solidFill>
                <a:prstClr val="black"/>
              </a:solidFill>
              <a:effectLst/>
              <a:uLnTx/>
              <a:uFillTx/>
              <a:latin typeface="Hiragino Kaku Gothic Std W8" panose="020B0800000000000000" pitchFamily="34" charset="-128"/>
              <a:ea typeface="Hiragino Kaku Gothic Std W8" panose="020B08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a:ln>
                  <a:noFill/>
                </a:ln>
                <a:solidFill>
                  <a:prstClr val="black"/>
                </a:solidFill>
                <a:effectLst/>
                <a:uLnTx/>
                <a:uFillTx/>
                <a:latin typeface="Hiragino Kaku Gothic Std W8" panose="020B0800000000000000" pitchFamily="34" charset="-128"/>
                <a:ea typeface="Hiragino Kaku Gothic Std W8" panose="020B0800000000000000" pitchFamily="34" charset="-128"/>
                <a:cs typeface="+mn-cs"/>
              </a:rPr>
              <a:t>負けた人：質問します</a:t>
            </a:r>
          </a:p>
        </p:txBody>
      </p:sp>
    </p:spTree>
    <p:extLst>
      <p:ext uri="{BB962C8B-B14F-4D97-AF65-F5344CB8AC3E}">
        <p14:creationId xmlns:p14="http://schemas.microsoft.com/office/powerpoint/2010/main" val="913501100"/>
      </p:ext>
    </p:extLst>
  </p:cSld>
  <p:clrMapOvr>
    <a:masterClrMapping/>
  </p:clrMapOvr>
  <p:transition spd="slow">
    <p:push dir="u"/>
    <p:sndAc>
      <p:stSnd>
        <p:snd r:embed="rId2" name="type.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1E32B6-219B-2749-A40B-F95A5474577F}"/>
              </a:ext>
            </a:extLst>
          </p:cNvPr>
          <p:cNvSpPr txBox="1"/>
          <p:nvPr/>
        </p:nvSpPr>
        <p:spPr>
          <a:xfrm>
            <a:off x="360219" y="2244437"/>
            <a:ext cx="11513126" cy="193899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 GET READY! </a:t>
            </a:r>
            <a:endParaRPr kumimoji="1" lang="ja-JP" altLang="en-US" sz="12000" b="1" i="0" u="none" strike="noStrike" kern="1200" cap="none" spc="0" normalizeH="0" baseline="0" noProof="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カウントダウン.mp3">
            <a:hlinkClick r:id="" action="ppaction://media"/>
            <a:extLst>
              <a:ext uri="{FF2B5EF4-FFF2-40B4-BE49-F238E27FC236}">
                <a16:creationId xmlns:a16="http://schemas.microsoft.com/office/drawing/2014/main" id="{CC898020-184A-6044-AB8C-5CD9310FBF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2014768"/>
            <a:ext cx="812800" cy="812800"/>
          </a:xfrm>
          <a:prstGeom prst="rect">
            <a:avLst/>
          </a:prstGeom>
        </p:spPr>
      </p:pic>
    </p:spTree>
    <p:extLst>
      <p:ext uri="{BB962C8B-B14F-4D97-AF65-F5344CB8AC3E}">
        <p14:creationId xmlns:p14="http://schemas.microsoft.com/office/powerpoint/2010/main" val="2828529602"/>
      </p:ext>
    </p:extLst>
  </p:cSld>
  <p:clrMapOvr>
    <a:masterClrMapping/>
  </p:clrMapOvr>
  <p:transition spd="slow" advTm="2000">
    <p:push dir="u"/>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519" fill="hold"/>
                                        <p:tgtEl>
                                          <p:spTgt spid="3"/>
                                        </p:tgtEl>
                                      </p:cBhvr>
                                    </p:cmd>
                                  </p:childTnLst>
                                </p:cTn>
                              </p:par>
                            </p:childTnLst>
                          </p:cTn>
                        </p:par>
                      </p:childTnLst>
                    </p:cTn>
                  </p:par>
                </p:childTnLst>
              </p:cTn>
              <p:nextCondLst>
                <p:cond evt="onClick" delay="0">
                  <p:tgtEl>
                    <p:spTgt spid="3"/>
                  </p:tgtEl>
                </p:cond>
              </p:nextCondLst>
            </p:seq>
            <p:audio>
              <p:cMediaNode vol="30303">
                <p:cTn id="12"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48B0979-AA8B-7F4D-A573-7772ECBC11C5}"/>
              </a:ext>
            </a:extLst>
          </p:cNvPr>
          <p:cNvSpPr/>
          <p:nvPr/>
        </p:nvSpPr>
        <p:spPr>
          <a:xfrm>
            <a:off x="0" y="4987636"/>
            <a:ext cx="12192000" cy="18703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4" name="テキスト ボックス 3">
            <a:extLst>
              <a:ext uri="{FF2B5EF4-FFF2-40B4-BE49-F238E27FC236}">
                <a16:creationId xmlns:a16="http://schemas.microsoft.com/office/drawing/2014/main" id="{849DDAEC-E59B-B541-9718-DFD43F95F13F}"/>
              </a:ext>
            </a:extLst>
          </p:cNvPr>
          <p:cNvSpPr txBox="1"/>
          <p:nvPr/>
        </p:nvSpPr>
        <p:spPr>
          <a:xfrm>
            <a:off x="6875363" y="583315"/>
            <a:ext cx="531663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1. What’s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It’s a 〜.</a:t>
            </a: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2. What color is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34" charset="-128"/>
                <a:cs typeface="Arial" panose="020B0604020202020204" pitchFamily="34" charset="0"/>
              </a:rPr>
              <a:t>3. Do you like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34" charset="-128"/>
                <a:cs typeface="Arial" panose="020B0604020202020204" pitchFamily="34" charset="0"/>
              </a:rPr>
              <a:t>--- Yes. / No.</a:t>
            </a:r>
          </a:p>
        </p:txBody>
      </p:sp>
      <p:sp>
        <p:nvSpPr>
          <p:cNvPr id="2" name="正方形/長方形 1">
            <a:extLst>
              <a:ext uri="{FF2B5EF4-FFF2-40B4-BE49-F238E27FC236}">
                <a16:creationId xmlns:a16="http://schemas.microsoft.com/office/drawing/2014/main" id="{4E4D9ED7-C952-9B42-B611-717E7C657F3F}"/>
              </a:ext>
            </a:extLst>
          </p:cNvPr>
          <p:cNvSpPr/>
          <p:nvPr/>
        </p:nvSpPr>
        <p:spPr>
          <a:xfrm>
            <a:off x="0" y="4987636"/>
            <a:ext cx="12192000" cy="18703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6" name="テキスト ボックス 5">
            <a:extLst>
              <a:ext uri="{FF2B5EF4-FFF2-40B4-BE49-F238E27FC236}">
                <a16:creationId xmlns:a16="http://schemas.microsoft.com/office/drawing/2014/main" id="{B64A90DE-4CFF-F44B-A2AA-52D86B8D0212}"/>
              </a:ext>
            </a:extLst>
          </p:cNvPr>
          <p:cNvSpPr txBox="1"/>
          <p:nvPr/>
        </p:nvSpPr>
        <p:spPr>
          <a:xfrm>
            <a:off x="1901142" y="5137988"/>
            <a:ext cx="96012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600" b="1" i="0" u="none" strike="noStrike" kern="1200" cap="none" spc="0" normalizeH="0" baseline="0" noProof="0" dirty="0">
                <a:ln>
                  <a:noFill/>
                </a:ln>
                <a:solidFill>
                  <a:prstClr val="white"/>
                </a:solidFill>
                <a:effectLst/>
                <a:uLnTx/>
                <a:uFillTx/>
                <a:latin typeface="Arial Black" panose="020B0604020202020204" pitchFamily="34" charset="0"/>
                <a:ea typeface="游ゴシック" panose="020B0400000000000000" pitchFamily="34" charset="-128"/>
                <a:cs typeface="Arial Black" panose="020B0604020202020204" pitchFamily="34" charset="0"/>
              </a:rPr>
              <a:t>30 SECONDS</a:t>
            </a:r>
            <a:endParaRPr kumimoji="1" lang="ja-JP" altLang="en-US" sz="9600" b="1" i="0" u="none" strike="noStrike" kern="1200" cap="none" spc="0" normalizeH="0" baseline="0" noProof="0">
              <a:ln>
                <a:noFill/>
              </a:ln>
              <a:solidFill>
                <a:prstClr val="white"/>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7" name="テクノ３０秒">
            <a:hlinkClick r:id="" action="ppaction://media"/>
            <a:extLst>
              <a:ext uri="{FF2B5EF4-FFF2-40B4-BE49-F238E27FC236}">
                <a16:creationId xmlns:a16="http://schemas.microsoft.com/office/drawing/2014/main" id="{EE727361-0BC4-354C-9F10-2FB22337B0A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848154"/>
            <a:ext cx="812800" cy="812800"/>
          </a:xfrm>
          <a:prstGeom prst="rect">
            <a:avLst/>
          </a:prstGeom>
        </p:spPr>
      </p:pic>
      <p:pic>
        <p:nvPicPr>
          <p:cNvPr id="8" name="プラホイッスル〜短">
            <a:hlinkClick r:id="" action="ppaction://media"/>
            <a:extLst>
              <a:ext uri="{FF2B5EF4-FFF2-40B4-BE49-F238E27FC236}">
                <a16:creationId xmlns:a16="http://schemas.microsoft.com/office/drawing/2014/main" id="{4CE500FC-2D6A-0641-9ADD-2735F90D070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37818" y="-886949"/>
            <a:ext cx="812800" cy="812800"/>
          </a:xfrm>
          <a:prstGeom prst="rect">
            <a:avLst/>
          </a:prstGeom>
        </p:spPr>
      </p:pic>
      <p:pic>
        <p:nvPicPr>
          <p:cNvPr id="10" name="図 9">
            <a:extLst>
              <a:ext uri="{FF2B5EF4-FFF2-40B4-BE49-F238E27FC236}">
                <a16:creationId xmlns:a16="http://schemas.microsoft.com/office/drawing/2014/main" id="{6C1DCCC0-7DF4-3043-9771-A086A6345342}"/>
              </a:ext>
            </a:extLst>
          </p:cNvPr>
          <p:cNvPicPr>
            <a:picLocks noChangeAspect="1"/>
          </p:cNvPicPr>
          <p:nvPr/>
        </p:nvPicPr>
        <p:blipFill>
          <a:blip r:embed="rId8"/>
          <a:stretch>
            <a:fillRect/>
          </a:stretch>
        </p:blipFill>
        <p:spPr>
          <a:xfrm>
            <a:off x="2050618" y="333526"/>
            <a:ext cx="4048656" cy="424643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1808464"/>
      </p:ext>
    </p:extLst>
  </p:cSld>
  <p:clrMapOvr>
    <a:masterClrMapping/>
  </p:clrMapOvr>
  <p:transition spd="slow" advTm="30000">
    <p:push dir="u"/>
    <p:sndAc>
      <p:stSnd>
        <p:snd r:embed="rId6"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3" fill="hold"/>
                                        <p:tgtEl>
                                          <p:spTgt spid="8"/>
                                        </p:tgtEl>
                                      </p:cBhvr>
                                    </p:cmd>
                                  </p:childTnLst>
                                </p:cTn>
                              </p:par>
                              <p:par>
                                <p:cTn id="7" presetID="2" presetClass="entr" presetSubtype="8"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30000" fill="hold"/>
                                        <p:tgtEl>
                                          <p:spTgt spid="2"/>
                                        </p:tgtEl>
                                        <p:attrNameLst>
                                          <p:attrName>ppt_x</p:attrName>
                                        </p:attrNameLst>
                                      </p:cBhvr>
                                      <p:tavLst>
                                        <p:tav tm="0">
                                          <p:val>
                                            <p:strVal val="0-#ppt_w/2"/>
                                          </p:val>
                                        </p:tav>
                                        <p:tav tm="100000">
                                          <p:val>
                                            <p:strVal val="#ppt_x"/>
                                          </p:val>
                                        </p:tav>
                                      </p:tavLst>
                                    </p:anim>
                                    <p:anim calcmode="lin" valueType="num">
                                      <p:cBhvr additive="base">
                                        <p:cTn id="10" dur="30000" fill="hold"/>
                                        <p:tgtEl>
                                          <p:spTgt spid="2"/>
                                        </p:tgtEl>
                                        <p:attrNameLst>
                                          <p:attrName>ppt_y</p:attrName>
                                        </p:attrNameLst>
                                      </p:cBhvr>
                                      <p:tavLst>
                                        <p:tav tm="0">
                                          <p:val>
                                            <p:strVal val="#ppt_y"/>
                                          </p:val>
                                        </p:tav>
                                        <p:tav tm="100000">
                                          <p:val>
                                            <p:strVal val="#ppt_y"/>
                                          </p:val>
                                        </p:tav>
                                      </p:tavLst>
                                    </p:anim>
                                  </p:childTnLst>
                                </p:cTn>
                              </p:par>
                              <p:par>
                                <p:cTn id="11" presetID="1" presetClass="mediacall" presetSubtype="0" fill="hold" nodeType="withEffect">
                                  <p:stCondLst>
                                    <p:cond delay="0"/>
                                  </p:stCondLst>
                                  <p:childTnLst>
                                    <p:cmd type="call" cmd="playFrom(0.0)">
                                      <p:cBhvr>
                                        <p:cTn id="12" dur="297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5152">
                <p:cTn id="13" repeatCount="indefinite" fill="hold" display="0">
                  <p:stCondLst>
                    <p:cond delay="indefinite"/>
                  </p:stCondLst>
                  <p:endCondLst>
                    <p:cond evt="onStopAudio" delay="0">
                      <p:tgtEl>
                        <p:sldTgt/>
                      </p:tgtEl>
                    </p:cond>
                  </p:endCondLst>
                </p:cTn>
                <p:tgtEl>
                  <p:spTgt spid="7"/>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1E32B6-219B-2749-A40B-F95A5474577F}"/>
              </a:ext>
            </a:extLst>
          </p:cNvPr>
          <p:cNvSpPr txBox="1"/>
          <p:nvPr/>
        </p:nvSpPr>
        <p:spPr>
          <a:xfrm>
            <a:off x="1814947" y="1842655"/>
            <a:ext cx="9019307" cy="317009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STOP</a:t>
            </a:r>
            <a:r>
              <a:rPr kumimoji="1" lang="en-US" altLang="ja-JP" sz="15000" b="1" i="0" u="none" strike="noStrike" kern="1200" cap="none" spc="0" normalizeH="0" baseline="0" noProof="0" dirty="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rPr>
              <a:t> </a:t>
            </a:r>
            <a:endParaRPr kumimoji="1" lang="ja-JP" altLang="en-US" sz="15000" b="1" i="0" u="none" strike="noStrike" kern="1200" cap="none" spc="0" normalizeH="0" baseline="0" noProof="0">
              <a:ln>
                <a:noFill/>
              </a:ln>
              <a:solidFill>
                <a:prstClr val="black"/>
              </a:solidFill>
              <a:effectLst/>
              <a:uLnTx/>
              <a:uFillTx/>
              <a:latin typeface="Arial Black" panose="020B0604020202020204" pitchFamily="34" charset="0"/>
              <a:ea typeface="游ゴシック" panose="020B0400000000000000" pitchFamily="34" charset="-128"/>
              <a:cs typeface="Arial Black" panose="020B0604020202020204" pitchFamily="34" charset="0"/>
            </a:endParaRPr>
          </a:p>
        </p:txBody>
      </p:sp>
      <p:pic>
        <p:nvPicPr>
          <p:cNvPr id="3" name="プラホイッスル〜連続">
            <a:hlinkClick r:id="" action="ppaction://media"/>
            <a:extLst>
              <a:ext uri="{FF2B5EF4-FFF2-40B4-BE49-F238E27FC236}">
                <a16:creationId xmlns:a16="http://schemas.microsoft.com/office/drawing/2014/main" id="{9EAB4452-F339-8D4C-9B8A-F8CD313B25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0621" y="-900292"/>
            <a:ext cx="812800" cy="812800"/>
          </a:xfrm>
          <a:prstGeom prst="rect">
            <a:avLst/>
          </a:prstGeom>
        </p:spPr>
      </p:pic>
    </p:spTree>
    <p:extLst>
      <p:ext uri="{BB962C8B-B14F-4D97-AF65-F5344CB8AC3E}">
        <p14:creationId xmlns:p14="http://schemas.microsoft.com/office/powerpoint/2010/main" val="3301601036"/>
      </p:ext>
    </p:extLst>
  </p:cSld>
  <p:clrMapOvr>
    <a:masterClrMapping/>
  </p:clrMapOvr>
  <p:transition spd="slow">
    <p:push dir="u"/>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424</Words>
  <Application>Microsoft Macintosh PowerPoint</Application>
  <PresentationFormat>ワイド画面</PresentationFormat>
  <Paragraphs>72</Paragraphs>
  <Slides>21</Slides>
  <Notes>0</Notes>
  <HiddenSlides>0</HiddenSlides>
  <MMClips>16</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Hiragino Kaku Gothic Std W8</vt:lpstr>
      <vt:lpstr>メイリオ</vt:lpstr>
      <vt:lpstr>游ゴシック</vt:lpstr>
      <vt:lpstr>游ゴシック Light</vt:lpstr>
      <vt:lpstr>Arial</vt:lpstr>
      <vt:lpstr>Arial Black</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Microsoft Office User</cp:lastModifiedBy>
  <cp:revision>1</cp:revision>
  <dcterms:created xsi:type="dcterms:W3CDTF">2018-08-26T23:16:56Z</dcterms:created>
  <dcterms:modified xsi:type="dcterms:W3CDTF">2018-08-26T23:17:53Z</dcterms:modified>
</cp:coreProperties>
</file>