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77" r:id="rId4"/>
    <p:sldId id="285" r:id="rId5"/>
    <p:sldId id="273" r:id="rId6"/>
    <p:sldId id="265" r:id="rId7"/>
    <p:sldId id="274" r:id="rId8"/>
    <p:sldId id="279" r:id="rId9"/>
    <p:sldId id="276" r:id="rId10"/>
    <p:sldId id="275" r:id="rId11"/>
    <p:sldId id="280" r:id="rId12"/>
    <p:sldId id="281" r:id="rId13"/>
    <p:sldId id="283" r:id="rId14"/>
    <p:sldId id="282" r:id="rId15"/>
    <p:sldId id="284" r:id="rId16"/>
    <p:sldId id="264" r:id="rId17"/>
    <p:sldId id="268" r:id="rId18"/>
    <p:sldId id="272" r:id="rId19"/>
    <p:sldId id="269" r:id="rId20"/>
    <p:sldId id="278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B3"/>
    <a:srgbClr val="FFFFCC"/>
    <a:srgbClr val="FFFF99"/>
    <a:srgbClr val="FF7C80"/>
    <a:srgbClr val="E7F5FF"/>
    <a:srgbClr val="009900"/>
    <a:srgbClr val="FFFF00"/>
    <a:srgbClr val="66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FD9D7-40CB-4862-B100-301220E55BEB}" type="datetimeFigureOut">
              <a:rPr kumimoji="1" lang="ja-JP" altLang="en-US" smtClean="0"/>
              <a:pPr/>
              <a:t>2018/1/15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08EC6-76BD-4229-889B-D7863D8EDEB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90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08EC6-76BD-4229-889B-D7863D8EDEB7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095E-A5FB-47AC-9E04-F91241945F4B}" type="datetimeFigureOut">
              <a:rPr kumimoji="1" lang="ja-JP" altLang="en-US" smtClean="0"/>
              <a:pPr/>
              <a:t>2018/1/15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3197-718B-4D92-BCED-EB5E662523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095E-A5FB-47AC-9E04-F91241945F4B}" type="datetimeFigureOut">
              <a:rPr kumimoji="1" lang="ja-JP" altLang="en-US" smtClean="0"/>
              <a:pPr/>
              <a:t>2018/1/15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3197-718B-4D92-BCED-EB5E662523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095E-A5FB-47AC-9E04-F91241945F4B}" type="datetimeFigureOut">
              <a:rPr kumimoji="1" lang="ja-JP" altLang="en-US" smtClean="0"/>
              <a:pPr/>
              <a:t>2018/1/15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3197-718B-4D92-BCED-EB5E662523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095E-A5FB-47AC-9E04-F91241945F4B}" type="datetimeFigureOut">
              <a:rPr kumimoji="1" lang="ja-JP" altLang="en-US" smtClean="0"/>
              <a:pPr/>
              <a:t>2018/1/15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3197-718B-4D92-BCED-EB5E662523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095E-A5FB-47AC-9E04-F91241945F4B}" type="datetimeFigureOut">
              <a:rPr kumimoji="1" lang="ja-JP" altLang="en-US" smtClean="0"/>
              <a:pPr/>
              <a:t>2018/1/15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3197-718B-4D92-BCED-EB5E662523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095E-A5FB-47AC-9E04-F91241945F4B}" type="datetimeFigureOut">
              <a:rPr kumimoji="1" lang="ja-JP" altLang="en-US" smtClean="0"/>
              <a:pPr/>
              <a:t>2018/1/15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3197-718B-4D92-BCED-EB5E662523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095E-A5FB-47AC-9E04-F91241945F4B}" type="datetimeFigureOut">
              <a:rPr kumimoji="1" lang="ja-JP" altLang="en-US" smtClean="0"/>
              <a:pPr/>
              <a:t>2018/1/15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3197-718B-4D92-BCED-EB5E662523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095E-A5FB-47AC-9E04-F91241945F4B}" type="datetimeFigureOut">
              <a:rPr kumimoji="1" lang="ja-JP" altLang="en-US" smtClean="0"/>
              <a:pPr/>
              <a:t>2018/1/15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3197-718B-4D92-BCED-EB5E662523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095E-A5FB-47AC-9E04-F91241945F4B}" type="datetimeFigureOut">
              <a:rPr kumimoji="1" lang="ja-JP" altLang="en-US" smtClean="0"/>
              <a:pPr/>
              <a:t>2018/1/15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3197-718B-4D92-BCED-EB5E662523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095E-A5FB-47AC-9E04-F91241945F4B}" type="datetimeFigureOut">
              <a:rPr kumimoji="1" lang="ja-JP" altLang="en-US" smtClean="0"/>
              <a:pPr/>
              <a:t>2018/1/15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3197-718B-4D92-BCED-EB5E662523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095E-A5FB-47AC-9E04-F91241945F4B}" type="datetimeFigureOut">
              <a:rPr kumimoji="1" lang="ja-JP" altLang="en-US" smtClean="0"/>
              <a:pPr/>
              <a:t>2018/1/15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3197-718B-4D92-BCED-EB5E662523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C095E-A5FB-47AC-9E04-F91241945F4B}" type="datetimeFigureOut">
              <a:rPr kumimoji="1" lang="ja-JP" altLang="en-US" smtClean="0"/>
              <a:pPr/>
              <a:t>2018/1/15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93197-718B-4D92-BCED-EB5E662523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 smtClean="0">
                <a:latin typeface="HGP創英角ﾎﾟｯﾌﾟ体" pitchFamily="50" charset="-128"/>
                <a:ea typeface="HGP創英角ﾎﾟｯﾌﾟ体" pitchFamily="50" charset="-128"/>
              </a:rPr>
              <a:t>食品のグループ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611560" y="3140968"/>
            <a:ext cx="4403185" cy="2952328"/>
            <a:chOff x="-32" y="-35"/>
            <a:chExt cx="783" cy="525"/>
          </a:xfrm>
        </p:grpSpPr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-32" y="-35"/>
              <a:ext cx="569" cy="413"/>
              <a:chOff x="-32" y="-35"/>
              <a:chExt cx="569" cy="413"/>
            </a:xfrm>
          </p:grpSpPr>
          <p:sp>
            <p:nvSpPr>
              <p:cNvPr id="43" name="Freeform 19"/>
              <p:cNvSpPr>
                <a:spLocks noChangeArrowheads="1"/>
              </p:cNvSpPr>
              <p:nvPr/>
            </p:nvSpPr>
            <p:spPr bwMode="auto">
              <a:xfrm>
                <a:off x="-32" y="-35"/>
                <a:ext cx="569" cy="364"/>
              </a:xfrm>
              <a:custGeom>
                <a:avLst/>
                <a:gdLst/>
                <a:ahLst/>
                <a:cxnLst>
                  <a:cxn ang="0">
                    <a:pos x="13847" y="3561"/>
                  </a:cxn>
                  <a:cxn ang="0">
                    <a:pos x="1874" y="9070"/>
                  </a:cxn>
                  <a:cxn ang="0">
                    <a:pos x="4996" y="21163"/>
                  </a:cxn>
                  <a:cxn ang="0">
                    <a:pos x="13847" y="3561"/>
                  </a:cxn>
                </a:cxnLst>
                <a:rect l="0" t="0" r="r" b="b"/>
                <a:pathLst>
                  <a:path w="21600" h="21600">
                    <a:moveTo>
                      <a:pt x="13847" y="3561"/>
                    </a:moveTo>
                    <a:cubicBezTo>
                      <a:pt x="8808" y="0"/>
                      <a:pt x="4286" y="3191"/>
                      <a:pt x="1874" y="9070"/>
                    </a:cubicBezTo>
                    <a:cubicBezTo>
                      <a:pt x="0" y="13807"/>
                      <a:pt x="2218" y="20861"/>
                      <a:pt x="4996" y="21163"/>
                    </a:cubicBezTo>
                    <a:cubicBezTo>
                      <a:pt x="10918" y="21600"/>
                      <a:pt x="21600" y="18677"/>
                      <a:pt x="13847" y="3561"/>
                    </a:cubicBezTo>
                  </a:path>
                </a:pathLst>
              </a:custGeom>
              <a:solidFill>
                <a:srgbClr val="CCA452"/>
              </a:solidFill>
              <a:ln w="3600" cap="rnd">
                <a:noFill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" name="Freeform 20"/>
              <p:cNvSpPr>
                <a:spLocks noChangeArrowheads="1"/>
              </p:cNvSpPr>
              <p:nvPr/>
            </p:nvSpPr>
            <p:spPr bwMode="auto">
              <a:xfrm>
                <a:off x="45" y="14"/>
                <a:ext cx="450" cy="364"/>
              </a:xfrm>
              <a:custGeom>
                <a:avLst/>
                <a:gdLst/>
                <a:ahLst/>
                <a:cxnLst>
                  <a:cxn ang="0">
                    <a:pos x="0" y="16714"/>
                  </a:cxn>
                  <a:cxn ang="0">
                    <a:pos x="1714" y="17455"/>
                  </a:cxn>
                  <a:cxn ang="0">
                    <a:pos x="4516" y="17287"/>
                  </a:cxn>
                  <a:cxn ang="0">
                    <a:pos x="8596" y="17455"/>
                  </a:cxn>
                  <a:cxn ang="0">
                    <a:pos x="13874" y="15265"/>
                  </a:cxn>
                  <a:cxn ang="0">
                    <a:pos x="16186" y="10109"/>
                  </a:cxn>
                  <a:cxn ang="0">
                    <a:pos x="15289" y="5964"/>
                  </a:cxn>
                  <a:cxn ang="0">
                    <a:pos x="14037" y="3201"/>
                  </a:cxn>
                  <a:cxn ang="0">
                    <a:pos x="12459" y="0"/>
                  </a:cxn>
                  <a:cxn ang="0">
                    <a:pos x="17574" y="4313"/>
                  </a:cxn>
                  <a:cxn ang="0">
                    <a:pos x="21219" y="9840"/>
                  </a:cxn>
                  <a:cxn ang="0">
                    <a:pos x="16186" y="18736"/>
                  </a:cxn>
                  <a:cxn ang="0">
                    <a:pos x="0" y="16714"/>
                  </a:cxn>
                </a:cxnLst>
                <a:rect l="0" t="0" r="r" b="b"/>
                <a:pathLst>
                  <a:path w="21600" h="21600">
                    <a:moveTo>
                      <a:pt x="0" y="16714"/>
                    </a:moveTo>
                    <a:cubicBezTo>
                      <a:pt x="680" y="16916"/>
                      <a:pt x="898" y="16916"/>
                      <a:pt x="1714" y="17455"/>
                    </a:cubicBezTo>
                    <a:cubicBezTo>
                      <a:pt x="2448" y="17927"/>
                      <a:pt x="3346" y="17657"/>
                      <a:pt x="4516" y="17287"/>
                    </a:cubicBezTo>
                    <a:cubicBezTo>
                      <a:pt x="5713" y="16916"/>
                      <a:pt x="7644" y="17287"/>
                      <a:pt x="8596" y="17455"/>
                    </a:cubicBezTo>
                    <a:cubicBezTo>
                      <a:pt x="10691" y="17927"/>
                      <a:pt x="12541" y="16545"/>
                      <a:pt x="13874" y="15265"/>
                    </a:cubicBezTo>
                    <a:cubicBezTo>
                      <a:pt x="15724" y="13310"/>
                      <a:pt x="15724" y="11592"/>
                      <a:pt x="16186" y="10109"/>
                    </a:cubicBezTo>
                    <a:cubicBezTo>
                      <a:pt x="16622" y="8627"/>
                      <a:pt x="16404" y="7178"/>
                      <a:pt x="15289" y="5964"/>
                    </a:cubicBezTo>
                    <a:cubicBezTo>
                      <a:pt x="14173" y="4684"/>
                      <a:pt x="14092" y="4212"/>
                      <a:pt x="14037" y="3201"/>
                    </a:cubicBezTo>
                    <a:cubicBezTo>
                      <a:pt x="13874" y="2190"/>
                      <a:pt x="13276" y="910"/>
                      <a:pt x="12459" y="0"/>
                    </a:cubicBezTo>
                    <a:cubicBezTo>
                      <a:pt x="15125" y="1112"/>
                      <a:pt x="17057" y="3302"/>
                      <a:pt x="17574" y="4313"/>
                    </a:cubicBezTo>
                    <a:cubicBezTo>
                      <a:pt x="18172" y="5324"/>
                      <a:pt x="21002" y="6605"/>
                      <a:pt x="21219" y="9840"/>
                    </a:cubicBezTo>
                    <a:cubicBezTo>
                      <a:pt x="21600" y="13782"/>
                      <a:pt x="19070" y="17994"/>
                      <a:pt x="16186" y="18736"/>
                    </a:cubicBezTo>
                    <a:cubicBezTo>
                      <a:pt x="13221" y="19578"/>
                      <a:pt x="3700" y="21600"/>
                      <a:pt x="0" y="16714"/>
                    </a:cubicBezTo>
                  </a:path>
                </a:pathLst>
              </a:custGeom>
              <a:solidFill>
                <a:srgbClr val="996600"/>
              </a:solidFill>
              <a:ln w="3600" cap="rnd">
                <a:noFill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" name="Freeform 21"/>
              <p:cNvSpPr>
                <a:spLocks noChangeArrowheads="1"/>
              </p:cNvSpPr>
              <p:nvPr/>
            </p:nvSpPr>
            <p:spPr bwMode="auto">
              <a:xfrm>
                <a:off x="67" y="71"/>
                <a:ext cx="70" cy="28"/>
              </a:xfrm>
              <a:custGeom>
                <a:avLst/>
                <a:gdLst/>
                <a:ahLst/>
                <a:cxnLst>
                  <a:cxn ang="0">
                    <a:pos x="0" y="11902"/>
                  </a:cxn>
                  <a:cxn ang="0">
                    <a:pos x="19141" y="7053"/>
                  </a:cxn>
                  <a:cxn ang="0">
                    <a:pos x="14927" y="14547"/>
                  </a:cxn>
                  <a:cxn ang="0">
                    <a:pos x="0" y="11902"/>
                  </a:cxn>
                </a:cxnLst>
                <a:rect l="0" t="0" r="r" b="b"/>
                <a:pathLst>
                  <a:path w="21600" h="21600">
                    <a:moveTo>
                      <a:pt x="0" y="11902"/>
                    </a:moveTo>
                    <a:cubicBezTo>
                      <a:pt x="5795" y="2204"/>
                      <a:pt x="16859" y="0"/>
                      <a:pt x="19141" y="7053"/>
                    </a:cubicBezTo>
                    <a:cubicBezTo>
                      <a:pt x="21600" y="16751"/>
                      <a:pt x="18263" y="21600"/>
                      <a:pt x="14927" y="14547"/>
                    </a:cubicBezTo>
                    <a:cubicBezTo>
                      <a:pt x="11941" y="9698"/>
                      <a:pt x="4917" y="9698"/>
                      <a:pt x="0" y="11902"/>
                    </a:cubicBezTo>
                  </a:path>
                </a:pathLst>
              </a:custGeom>
              <a:solidFill>
                <a:srgbClr val="996600"/>
              </a:solidFill>
              <a:ln w="3600" cap="rnd">
                <a:noFill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" name="Freeform 22"/>
              <p:cNvSpPr>
                <a:spLocks noChangeArrowheads="1"/>
              </p:cNvSpPr>
              <p:nvPr/>
            </p:nvSpPr>
            <p:spPr bwMode="auto">
              <a:xfrm>
                <a:off x="101" y="227"/>
                <a:ext cx="55" cy="42"/>
              </a:xfrm>
              <a:custGeom>
                <a:avLst/>
                <a:gdLst/>
                <a:ahLst/>
                <a:cxnLst>
                  <a:cxn ang="0">
                    <a:pos x="1763" y="11092"/>
                  </a:cxn>
                  <a:cxn ang="0">
                    <a:pos x="17412" y="8757"/>
                  </a:cxn>
                  <a:cxn ang="0">
                    <a:pos x="11461" y="16930"/>
                  </a:cxn>
                  <a:cxn ang="0">
                    <a:pos x="1763" y="11092"/>
                  </a:cxn>
                </a:cxnLst>
                <a:rect l="0" t="0" r="r" b="b"/>
                <a:pathLst>
                  <a:path w="21600" h="21600">
                    <a:moveTo>
                      <a:pt x="1763" y="11092"/>
                    </a:moveTo>
                    <a:cubicBezTo>
                      <a:pt x="4849" y="4086"/>
                      <a:pt x="14988" y="0"/>
                      <a:pt x="17412" y="8757"/>
                    </a:cubicBezTo>
                    <a:cubicBezTo>
                      <a:pt x="21600" y="21600"/>
                      <a:pt x="17412" y="19849"/>
                      <a:pt x="11461" y="16930"/>
                    </a:cubicBezTo>
                    <a:cubicBezTo>
                      <a:pt x="5510" y="14303"/>
                      <a:pt x="0" y="16930"/>
                      <a:pt x="1763" y="11092"/>
                    </a:cubicBezTo>
                  </a:path>
                </a:pathLst>
              </a:custGeom>
              <a:solidFill>
                <a:srgbClr val="996600"/>
              </a:solidFill>
              <a:ln w="3600" cap="rnd">
                <a:noFill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" name="Freeform 23"/>
              <p:cNvSpPr>
                <a:spLocks noChangeArrowheads="1"/>
              </p:cNvSpPr>
              <p:nvPr/>
            </p:nvSpPr>
            <p:spPr bwMode="auto">
              <a:xfrm>
                <a:off x="243" y="110"/>
                <a:ext cx="42" cy="25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21600" y="17182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7881" y="0"/>
                      <a:pt x="19849" y="2455"/>
                      <a:pt x="21600" y="17182"/>
                    </a:cubicBezTo>
                    <a:cubicBezTo>
                      <a:pt x="15178" y="12273"/>
                      <a:pt x="6422" y="13255"/>
                      <a:pt x="0" y="21600"/>
                    </a:cubicBezTo>
                  </a:path>
                </a:pathLst>
              </a:custGeom>
              <a:solidFill>
                <a:srgbClr val="996600"/>
              </a:solidFill>
              <a:ln w="3600" cap="rnd">
                <a:noFill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" name="Freeform 24"/>
              <p:cNvSpPr>
                <a:spLocks noChangeArrowheads="1"/>
              </p:cNvSpPr>
              <p:nvPr/>
            </p:nvSpPr>
            <p:spPr bwMode="auto">
              <a:xfrm>
                <a:off x="398" y="198"/>
                <a:ext cx="40" cy="53"/>
              </a:xfrm>
              <a:custGeom>
                <a:avLst/>
                <a:gdLst/>
                <a:ahLst/>
                <a:cxnLst>
                  <a:cxn ang="0">
                    <a:pos x="2434" y="10916"/>
                  </a:cxn>
                  <a:cxn ang="0">
                    <a:pos x="16428" y="9523"/>
                  </a:cxn>
                  <a:cxn ang="0">
                    <a:pos x="2434" y="10916"/>
                  </a:cxn>
                </a:cxnLst>
                <a:rect l="0" t="0" r="r" b="b"/>
                <a:pathLst>
                  <a:path w="21600" h="21600">
                    <a:moveTo>
                      <a:pt x="2434" y="10916"/>
                    </a:moveTo>
                    <a:cubicBezTo>
                      <a:pt x="0" y="0"/>
                      <a:pt x="21600" y="3252"/>
                      <a:pt x="16428" y="9523"/>
                    </a:cubicBezTo>
                    <a:cubicBezTo>
                      <a:pt x="10039" y="17187"/>
                      <a:pt x="2434" y="21600"/>
                      <a:pt x="2434" y="10916"/>
                    </a:cubicBezTo>
                  </a:path>
                </a:pathLst>
              </a:custGeom>
              <a:solidFill>
                <a:srgbClr val="664D00"/>
              </a:solidFill>
              <a:ln w="3600" cap="rnd">
                <a:noFill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37" name="Group 25"/>
            <p:cNvGrpSpPr>
              <a:grpSpLocks/>
            </p:cNvGrpSpPr>
            <p:nvPr/>
          </p:nvGrpSpPr>
          <p:grpSpPr bwMode="auto">
            <a:xfrm>
              <a:off x="310" y="111"/>
              <a:ext cx="441" cy="379"/>
              <a:chOff x="310" y="111"/>
              <a:chExt cx="441" cy="379"/>
            </a:xfrm>
          </p:grpSpPr>
          <p:sp>
            <p:nvSpPr>
              <p:cNvPr id="38" name="Freeform 26"/>
              <p:cNvSpPr>
                <a:spLocks noChangeArrowheads="1"/>
              </p:cNvSpPr>
              <p:nvPr/>
            </p:nvSpPr>
            <p:spPr bwMode="auto">
              <a:xfrm>
                <a:off x="310" y="111"/>
                <a:ext cx="430" cy="348"/>
              </a:xfrm>
              <a:custGeom>
                <a:avLst/>
                <a:gdLst/>
                <a:ahLst/>
                <a:cxnLst>
                  <a:cxn ang="0">
                    <a:pos x="1482" y="7012"/>
                  </a:cxn>
                  <a:cxn ang="0">
                    <a:pos x="456" y="14799"/>
                  </a:cxn>
                  <a:cxn ang="0">
                    <a:pos x="6155" y="21530"/>
                  </a:cxn>
                  <a:cxn ang="0">
                    <a:pos x="12595" y="1727"/>
                  </a:cxn>
                  <a:cxn ang="0">
                    <a:pos x="1482" y="7012"/>
                  </a:cxn>
                </a:cxnLst>
                <a:rect l="0" t="0" r="r" b="b"/>
                <a:pathLst>
                  <a:path w="21600" h="21600">
                    <a:moveTo>
                      <a:pt x="1482" y="7012"/>
                    </a:moveTo>
                    <a:cubicBezTo>
                      <a:pt x="85" y="8457"/>
                      <a:pt x="1026" y="10571"/>
                      <a:pt x="456" y="14799"/>
                    </a:cubicBezTo>
                    <a:cubicBezTo>
                      <a:pt x="0" y="18922"/>
                      <a:pt x="2479" y="21600"/>
                      <a:pt x="6155" y="21530"/>
                    </a:cubicBezTo>
                    <a:cubicBezTo>
                      <a:pt x="21600" y="21424"/>
                      <a:pt x="19748" y="5955"/>
                      <a:pt x="12595" y="1727"/>
                    </a:cubicBezTo>
                    <a:cubicBezTo>
                      <a:pt x="9575" y="0"/>
                      <a:pt x="2793" y="5074"/>
                      <a:pt x="1482" y="7012"/>
                    </a:cubicBezTo>
                  </a:path>
                </a:pathLst>
              </a:custGeom>
              <a:solidFill>
                <a:srgbClr val="CCA452"/>
              </a:solidFill>
              <a:ln w="3600" cap="rnd">
                <a:noFill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" name="Freeform 27"/>
              <p:cNvSpPr>
                <a:spLocks noChangeArrowheads="1"/>
              </p:cNvSpPr>
              <p:nvPr/>
            </p:nvSpPr>
            <p:spPr bwMode="auto">
              <a:xfrm>
                <a:off x="374" y="130"/>
                <a:ext cx="377" cy="360"/>
              </a:xfrm>
              <a:custGeom>
                <a:avLst/>
                <a:gdLst/>
                <a:ahLst/>
                <a:cxnLst>
                  <a:cxn ang="0">
                    <a:pos x="8770" y="170"/>
                  </a:cxn>
                  <a:cxn ang="0">
                    <a:pos x="10881" y="1191"/>
                  </a:cxn>
                  <a:cxn ang="0">
                    <a:pos x="13447" y="4796"/>
                  </a:cxn>
                  <a:cxn ang="0">
                    <a:pos x="14974" y="9626"/>
                  </a:cxn>
                  <a:cxn ang="0">
                    <a:pos x="11791" y="17144"/>
                  </a:cxn>
                  <a:cxn ang="0">
                    <a:pos x="6366" y="18913"/>
                  </a:cxn>
                  <a:cxn ang="0">
                    <a:pos x="0" y="19015"/>
                  </a:cxn>
                  <a:cxn ang="0">
                    <a:pos x="16371" y="18369"/>
                  </a:cxn>
                  <a:cxn ang="0">
                    <a:pos x="20918" y="12790"/>
                  </a:cxn>
                  <a:cxn ang="0">
                    <a:pos x="8770" y="170"/>
                  </a:cxn>
                </a:cxnLst>
                <a:rect l="0" t="0" r="r" b="b"/>
                <a:pathLst>
                  <a:path w="21600" h="21600">
                    <a:moveTo>
                      <a:pt x="8770" y="170"/>
                    </a:moveTo>
                    <a:cubicBezTo>
                      <a:pt x="9744" y="544"/>
                      <a:pt x="10004" y="816"/>
                      <a:pt x="10881" y="1191"/>
                    </a:cubicBezTo>
                    <a:cubicBezTo>
                      <a:pt x="12148" y="1735"/>
                      <a:pt x="13642" y="2109"/>
                      <a:pt x="13447" y="4796"/>
                    </a:cubicBezTo>
                    <a:cubicBezTo>
                      <a:pt x="13285" y="6667"/>
                      <a:pt x="14519" y="7586"/>
                      <a:pt x="14974" y="9626"/>
                    </a:cubicBezTo>
                    <a:cubicBezTo>
                      <a:pt x="15591" y="12518"/>
                      <a:pt x="15331" y="16600"/>
                      <a:pt x="11791" y="17144"/>
                    </a:cubicBezTo>
                    <a:cubicBezTo>
                      <a:pt x="8315" y="17790"/>
                      <a:pt x="7893" y="18369"/>
                      <a:pt x="6366" y="18913"/>
                    </a:cubicBezTo>
                    <a:cubicBezTo>
                      <a:pt x="4255" y="19729"/>
                      <a:pt x="877" y="19185"/>
                      <a:pt x="0" y="19015"/>
                    </a:cubicBezTo>
                    <a:cubicBezTo>
                      <a:pt x="4255" y="21600"/>
                      <a:pt x="13999" y="20307"/>
                      <a:pt x="16371" y="18369"/>
                    </a:cubicBezTo>
                    <a:cubicBezTo>
                      <a:pt x="18319" y="16668"/>
                      <a:pt x="20561" y="14627"/>
                      <a:pt x="20918" y="12790"/>
                    </a:cubicBezTo>
                    <a:cubicBezTo>
                      <a:pt x="21600" y="9524"/>
                      <a:pt x="17702" y="0"/>
                      <a:pt x="8770" y="170"/>
                    </a:cubicBezTo>
                  </a:path>
                </a:pathLst>
              </a:custGeom>
              <a:solidFill>
                <a:srgbClr val="996600"/>
              </a:solidFill>
              <a:ln w="3600" cap="rnd">
                <a:noFill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" name="Freeform 28"/>
              <p:cNvSpPr>
                <a:spLocks noChangeArrowheads="1"/>
              </p:cNvSpPr>
              <p:nvPr/>
            </p:nvSpPr>
            <p:spPr bwMode="auto">
              <a:xfrm>
                <a:off x="460" y="194"/>
                <a:ext cx="70" cy="38"/>
              </a:xfrm>
              <a:custGeom>
                <a:avLst/>
                <a:gdLst/>
                <a:ahLst/>
                <a:cxnLst>
                  <a:cxn ang="0">
                    <a:pos x="0" y="1964"/>
                  </a:cxn>
                  <a:cxn ang="0">
                    <a:pos x="21246" y="21600"/>
                  </a:cxn>
                  <a:cxn ang="0">
                    <a:pos x="0" y="1964"/>
                  </a:cxn>
                </a:cxnLst>
                <a:rect l="0" t="0" r="r" b="b"/>
                <a:pathLst>
                  <a:path w="21600" h="21600">
                    <a:moveTo>
                      <a:pt x="0" y="1964"/>
                    </a:moveTo>
                    <a:cubicBezTo>
                      <a:pt x="8675" y="4582"/>
                      <a:pt x="8675" y="15055"/>
                      <a:pt x="21246" y="21600"/>
                    </a:cubicBezTo>
                    <a:cubicBezTo>
                      <a:pt x="21600" y="5236"/>
                      <a:pt x="18767" y="0"/>
                      <a:pt x="0" y="1964"/>
                    </a:cubicBezTo>
                  </a:path>
                </a:pathLst>
              </a:custGeom>
              <a:solidFill>
                <a:srgbClr val="996600"/>
              </a:solidFill>
              <a:ln w="3600" cap="rnd">
                <a:noFill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" name="Freeform 29"/>
              <p:cNvSpPr>
                <a:spLocks noChangeArrowheads="1"/>
              </p:cNvSpPr>
              <p:nvPr/>
            </p:nvSpPr>
            <p:spPr bwMode="auto">
              <a:xfrm>
                <a:off x="472" y="343"/>
                <a:ext cx="47" cy="25"/>
              </a:xfrm>
              <a:custGeom>
                <a:avLst/>
                <a:gdLst/>
                <a:ahLst/>
                <a:cxnLst>
                  <a:cxn ang="0">
                    <a:pos x="0" y="17182"/>
                  </a:cxn>
                  <a:cxn ang="0">
                    <a:pos x="21600" y="20127"/>
                  </a:cxn>
                  <a:cxn ang="0">
                    <a:pos x="0" y="17182"/>
                  </a:cxn>
                </a:cxnLst>
                <a:rect l="0" t="0" r="r" b="b"/>
                <a:pathLst>
                  <a:path w="21600" h="21600">
                    <a:moveTo>
                      <a:pt x="0" y="17182"/>
                    </a:moveTo>
                    <a:cubicBezTo>
                      <a:pt x="5795" y="0"/>
                      <a:pt x="21600" y="0"/>
                      <a:pt x="21600" y="20127"/>
                    </a:cubicBezTo>
                    <a:cubicBezTo>
                      <a:pt x="18176" y="21600"/>
                      <a:pt x="4478" y="20127"/>
                      <a:pt x="0" y="17182"/>
                    </a:cubicBezTo>
                  </a:path>
                </a:pathLst>
              </a:custGeom>
              <a:solidFill>
                <a:srgbClr val="996600"/>
              </a:solidFill>
              <a:ln w="3600" cap="rnd">
                <a:noFill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" name="Freeform 30"/>
              <p:cNvSpPr>
                <a:spLocks noChangeArrowheads="1"/>
              </p:cNvSpPr>
              <p:nvPr/>
            </p:nvSpPr>
            <p:spPr bwMode="auto">
              <a:xfrm>
                <a:off x="641" y="264"/>
                <a:ext cx="45" cy="42"/>
              </a:xfrm>
              <a:custGeom>
                <a:avLst/>
                <a:gdLst/>
                <a:ahLst/>
                <a:cxnLst>
                  <a:cxn ang="0">
                    <a:pos x="18592" y="21600"/>
                  </a:cxn>
                  <a:cxn ang="0">
                    <a:pos x="5195" y="7989"/>
                  </a:cxn>
                  <a:cxn ang="0">
                    <a:pos x="18592" y="21600"/>
                  </a:cxn>
                </a:cxnLst>
                <a:rect l="0" t="0" r="r" b="b"/>
                <a:pathLst>
                  <a:path w="21600" h="21600">
                    <a:moveTo>
                      <a:pt x="18592" y="21600"/>
                    </a:moveTo>
                    <a:cubicBezTo>
                      <a:pt x="11757" y="21008"/>
                      <a:pt x="0" y="12723"/>
                      <a:pt x="5195" y="7989"/>
                    </a:cubicBezTo>
                    <a:cubicBezTo>
                      <a:pt x="14218" y="0"/>
                      <a:pt x="21600" y="8877"/>
                      <a:pt x="18592" y="21600"/>
                    </a:cubicBezTo>
                  </a:path>
                </a:pathLst>
              </a:custGeom>
              <a:solidFill>
                <a:srgbClr val="664D00"/>
              </a:solidFill>
              <a:ln w="3600" cap="rnd">
                <a:noFill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2" name="角丸四角形 1"/>
          <p:cNvSpPr/>
          <p:nvPr/>
        </p:nvSpPr>
        <p:spPr>
          <a:xfrm>
            <a:off x="5292080" y="4725144"/>
            <a:ext cx="3312000" cy="1800200"/>
          </a:xfrm>
          <a:prstGeom prst="roundRect">
            <a:avLst/>
          </a:prstGeom>
          <a:solidFill>
            <a:srgbClr val="0099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おもに体の調子を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整えるもとになる食品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292080" y="2600908"/>
            <a:ext cx="3312000" cy="1800200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おもに体をつくる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292080" y="476672"/>
            <a:ext cx="3312000" cy="1800200"/>
          </a:xfrm>
          <a:prstGeom prst="round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おもにエネルギーの</a:t>
            </a:r>
            <a:endParaRPr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305361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⑦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313473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じゃがいも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115616" y="2852936"/>
            <a:ext cx="3384376" cy="3384376"/>
          </a:xfrm>
          <a:prstGeom prst="ellipse">
            <a:avLst/>
          </a:prstGeom>
          <a:noFill/>
          <a:ln w="2540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21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3" name="直線コネクタ 22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24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6" name="直線コネクタ 25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3" grpId="2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04"/>
          <p:cNvGrpSpPr>
            <a:grpSpLocks/>
          </p:cNvGrpSpPr>
          <p:nvPr/>
        </p:nvGrpSpPr>
        <p:grpSpPr bwMode="auto">
          <a:xfrm>
            <a:off x="917119" y="2779267"/>
            <a:ext cx="3942913" cy="3098005"/>
            <a:chOff x="-2" y="0"/>
            <a:chExt cx="826" cy="649"/>
          </a:xfrm>
        </p:grpSpPr>
        <p:sp>
          <p:nvSpPr>
            <p:cNvPr id="29" name="Freeform 105"/>
            <p:cNvSpPr>
              <a:spLocks noChangeArrowheads="1"/>
            </p:cNvSpPr>
            <p:nvPr/>
          </p:nvSpPr>
          <p:spPr bwMode="auto">
            <a:xfrm>
              <a:off x="-2" y="43"/>
              <a:ext cx="763" cy="606"/>
            </a:xfrm>
            <a:custGeom>
              <a:avLst/>
              <a:gdLst/>
              <a:ahLst/>
              <a:cxnLst>
                <a:cxn ang="0">
                  <a:pos x="11274" y="2967"/>
                </a:cxn>
                <a:cxn ang="0">
                  <a:pos x="48" y="10820"/>
                </a:cxn>
                <a:cxn ang="0">
                  <a:pos x="12029" y="21196"/>
                </a:cxn>
                <a:cxn ang="0">
                  <a:pos x="11274" y="2967"/>
                </a:cxn>
              </a:cxnLst>
              <a:rect l="0" t="0" r="r" b="b"/>
              <a:pathLst>
                <a:path w="21600" h="21600">
                  <a:moveTo>
                    <a:pt x="11274" y="2967"/>
                  </a:moveTo>
                  <a:cubicBezTo>
                    <a:pt x="3389" y="0"/>
                    <a:pt x="80" y="5915"/>
                    <a:pt x="48" y="10820"/>
                  </a:cubicBezTo>
                  <a:cubicBezTo>
                    <a:pt x="0" y="17946"/>
                    <a:pt x="6697" y="21600"/>
                    <a:pt x="12029" y="21196"/>
                  </a:cubicBezTo>
                  <a:cubicBezTo>
                    <a:pt x="21375" y="20530"/>
                    <a:pt x="21600" y="2120"/>
                    <a:pt x="11274" y="2967"/>
                  </a:cubicBezTo>
                </a:path>
              </a:pathLst>
            </a:custGeom>
            <a:solidFill>
              <a:srgbClr val="FF3333"/>
            </a:solidFill>
            <a:ln w="3600" cap="rnd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06"/>
            <p:cNvSpPr>
              <a:spLocks noChangeArrowheads="1"/>
            </p:cNvSpPr>
            <p:nvPr/>
          </p:nvSpPr>
          <p:spPr bwMode="auto">
            <a:xfrm>
              <a:off x="325" y="75"/>
              <a:ext cx="499" cy="560"/>
            </a:xfrm>
            <a:custGeom>
              <a:avLst/>
              <a:gdLst/>
              <a:ahLst/>
              <a:cxnLst>
                <a:cxn ang="0">
                  <a:pos x="0" y="1488"/>
                </a:cxn>
                <a:cxn ang="0">
                  <a:pos x="10322" y="3567"/>
                </a:cxn>
                <a:cxn ang="0">
                  <a:pos x="5590" y="21600"/>
                </a:cxn>
                <a:cxn ang="0">
                  <a:pos x="19835" y="7769"/>
                </a:cxn>
                <a:cxn ang="0">
                  <a:pos x="3555" y="1466"/>
                </a:cxn>
                <a:cxn ang="0">
                  <a:pos x="0" y="1488"/>
                </a:cxn>
              </a:cxnLst>
              <a:rect l="0" t="0" r="r" b="b"/>
              <a:pathLst>
                <a:path w="21600" h="21600">
                  <a:moveTo>
                    <a:pt x="0" y="1488"/>
                  </a:moveTo>
                  <a:cubicBezTo>
                    <a:pt x="98" y="3151"/>
                    <a:pt x="8017" y="4202"/>
                    <a:pt x="10322" y="3567"/>
                  </a:cubicBezTo>
                  <a:cubicBezTo>
                    <a:pt x="16059" y="8032"/>
                    <a:pt x="15740" y="17201"/>
                    <a:pt x="5590" y="21600"/>
                  </a:cubicBezTo>
                  <a:cubicBezTo>
                    <a:pt x="17358" y="20637"/>
                    <a:pt x="21600" y="12168"/>
                    <a:pt x="19835" y="7769"/>
                  </a:cubicBezTo>
                  <a:cubicBezTo>
                    <a:pt x="17604" y="2320"/>
                    <a:pt x="12553" y="0"/>
                    <a:pt x="3555" y="1466"/>
                  </a:cubicBezTo>
                  <a:cubicBezTo>
                    <a:pt x="1716" y="1466"/>
                    <a:pt x="2231" y="1226"/>
                    <a:pt x="0" y="1488"/>
                  </a:cubicBezTo>
                </a:path>
              </a:pathLst>
            </a:custGeom>
            <a:solidFill>
              <a:srgbClr val="CC0000"/>
            </a:solidFill>
            <a:ln w="3600" cap="rnd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07"/>
            <p:cNvSpPr>
              <a:spLocks noChangeArrowheads="1"/>
            </p:cNvSpPr>
            <p:nvPr/>
          </p:nvSpPr>
          <p:spPr bwMode="auto">
            <a:xfrm>
              <a:off x="268" y="0"/>
              <a:ext cx="314" cy="219"/>
            </a:xfrm>
            <a:custGeom>
              <a:avLst/>
              <a:gdLst/>
              <a:ahLst/>
              <a:cxnLst>
                <a:cxn ang="0">
                  <a:pos x="10234" y="10828"/>
                </a:cxn>
                <a:cxn ang="0">
                  <a:pos x="7070" y="4409"/>
                </a:cxn>
                <a:cxn ang="0">
                  <a:pos x="6757" y="0"/>
                </a:cxn>
                <a:cxn ang="0">
                  <a:pos x="4375" y="7088"/>
                </a:cxn>
                <a:cxn ang="0">
                  <a:pos x="7265" y="10828"/>
                </a:cxn>
                <a:cxn ang="0">
                  <a:pos x="0" y="6363"/>
                </a:cxn>
                <a:cxn ang="0">
                  <a:pos x="7070" y="13507"/>
                </a:cxn>
                <a:cxn ang="0">
                  <a:pos x="2109" y="19479"/>
                </a:cxn>
                <a:cxn ang="0">
                  <a:pos x="5703" y="19312"/>
                </a:cxn>
                <a:cxn ang="0">
                  <a:pos x="9140" y="14847"/>
                </a:cxn>
                <a:cxn ang="0">
                  <a:pos x="15194" y="21600"/>
                </a:cxn>
                <a:cxn ang="0">
                  <a:pos x="11718" y="14456"/>
                </a:cxn>
                <a:cxn ang="0">
                  <a:pos x="17577" y="14679"/>
                </a:cxn>
                <a:cxn ang="0">
                  <a:pos x="21600" y="9321"/>
                </a:cxn>
                <a:cxn ang="0">
                  <a:pos x="16678" y="11888"/>
                </a:cxn>
                <a:cxn ang="0">
                  <a:pos x="12616" y="12112"/>
                </a:cxn>
                <a:cxn ang="0">
                  <a:pos x="15272" y="1005"/>
                </a:cxn>
                <a:cxn ang="0">
                  <a:pos x="13788" y="6195"/>
                </a:cxn>
                <a:cxn ang="0">
                  <a:pos x="10234" y="10828"/>
                </a:cxn>
              </a:cxnLst>
              <a:rect l="0" t="0" r="r" b="b"/>
              <a:pathLst>
                <a:path w="21600" h="21600">
                  <a:moveTo>
                    <a:pt x="10234" y="10828"/>
                  </a:moveTo>
                  <a:cubicBezTo>
                    <a:pt x="9843" y="9209"/>
                    <a:pt x="8320" y="5916"/>
                    <a:pt x="7070" y="4409"/>
                  </a:cubicBezTo>
                  <a:cubicBezTo>
                    <a:pt x="6445" y="3684"/>
                    <a:pt x="6640" y="1730"/>
                    <a:pt x="6757" y="0"/>
                  </a:cubicBezTo>
                  <a:cubicBezTo>
                    <a:pt x="5234" y="1116"/>
                    <a:pt x="3750" y="5023"/>
                    <a:pt x="4375" y="7088"/>
                  </a:cubicBezTo>
                  <a:cubicBezTo>
                    <a:pt x="5039" y="9153"/>
                    <a:pt x="7070" y="10549"/>
                    <a:pt x="7265" y="10828"/>
                  </a:cubicBezTo>
                  <a:cubicBezTo>
                    <a:pt x="4726" y="10828"/>
                    <a:pt x="1914" y="9209"/>
                    <a:pt x="0" y="6363"/>
                  </a:cubicBezTo>
                  <a:cubicBezTo>
                    <a:pt x="273" y="14065"/>
                    <a:pt x="3437" y="13005"/>
                    <a:pt x="7070" y="13507"/>
                  </a:cubicBezTo>
                  <a:cubicBezTo>
                    <a:pt x="5781" y="16074"/>
                    <a:pt x="2226" y="17414"/>
                    <a:pt x="2109" y="19479"/>
                  </a:cubicBezTo>
                  <a:cubicBezTo>
                    <a:pt x="4062" y="19702"/>
                    <a:pt x="4922" y="19814"/>
                    <a:pt x="5703" y="19312"/>
                  </a:cubicBezTo>
                  <a:cubicBezTo>
                    <a:pt x="6875" y="18307"/>
                    <a:pt x="8827" y="15628"/>
                    <a:pt x="9140" y="14847"/>
                  </a:cubicBezTo>
                  <a:cubicBezTo>
                    <a:pt x="9374" y="20651"/>
                    <a:pt x="10780" y="20484"/>
                    <a:pt x="15194" y="21600"/>
                  </a:cubicBezTo>
                  <a:cubicBezTo>
                    <a:pt x="14413" y="20372"/>
                    <a:pt x="12421" y="16800"/>
                    <a:pt x="11718" y="14456"/>
                  </a:cubicBezTo>
                  <a:cubicBezTo>
                    <a:pt x="14452" y="15126"/>
                    <a:pt x="16678" y="15684"/>
                    <a:pt x="17577" y="14679"/>
                  </a:cubicBezTo>
                  <a:cubicBezTo>
                    <a:pt x="18514" y="13730"/>
                    <a:pt x="20663" y="9823"/>
                    <a:pt x="21600" y="9321"/>
                  </a:cubicBezTo>
                  <a:cubicBezTo>
                    <a:pt x="19764" y="8874"/>
                    <a:pt x="17889" y="11442"/>
                    <a:pt x="16678" y="11888"/>
                  </a:cubicBezTo>
                  <a:cubicBezTo>
                    <a:pt x="15429" y="12112"/>
                    <a:pt x="13358" y="11944"/>
                    <a:pt x="12616" y="12112"/>
                  </a:cubicBezTo>
                  <a:cubicBezTo>
                    <a:pt x="17225" y="8540"/>
                    <a:pt x="16249" y="6865"/>
                    <a:pt x="15272" y="1005"/>
                  </a:cubicBezTo>
                  <a:cubicBezTo>
                    <a:pt x="14335" y="4409"/>
                    <a:pt x="14413" y="5247"/>
                    <a:pt x="13788" y="6195"/>
                  </a:cubicBezTo>
                  <a:cubicBezTo>
                    <a:pt x="13163" y="7144"/>
                    <a:pt x="11288" y="8707"/>
                    <a:pt x="10234" y="10828"/>
                  </a:cubicBezTo>
                </a:path>
              </a:pathLst>
            </a:custGeom>
            <a:solidFill>
              <a:srgbClr val="006600"/>
            </a:solidFill>
            <a:ln w="3600" cap="rnd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108"/>
            <p:cNvSpPr>
              <a:spLocks noChangeArrowheads="1"/>
            </p:cNvSpPr>
            <p:nvPr/>
          </p:nvSpPr>
          <p:spPr bwMode="auto">
            <a:xfrm>
              <a:off x="13" y="176"/>
              <a:ext cx="513" cy="348"/>
            </a:xfrm>
            <a:custGeom>
              <a:avLst/>
              <a:gdLst/>
              <a:ahLst/>
              <a:cxnLst>
                <a:cxn ang="0">
                  <a:pos x="4726" y="2638"/>
                </a:cxn>
                <a:cxn ang="0">
                  <a:pos x="2076" y="10730"/>
                </a:cxn>
                <a:cxn ang="0">
                  <a:pos x="4105" y="20404"/>
                </a:cxn>
                <a:cxn ang="0">
                  <a:pos x="5179" y="18293"/>
                </a:cxn>
                <a:cxn ang="0">
                  <a:pos x="5346" y="10730"/>
                </a:cxn>
                <a:cxn ang="0">
                  <a:pos x="8807" y="5242"/>
                </a:cxn>
                <a:cxn ang="0">
                  <a:pos x="14631" y="7106"/>
                </a:cxn>
                <a:cxn ang="0">
                  <a:pos x="17924" y="6860"/>
                </a:cxn>
                <a:cxn ang="0">
                  <a:pos x="19834" y="4855"/>
                </a:cxn>
                <a:cxn ang="0">
                  <a:pos x="12435" y="3553"/>
                </a:cxn>
                <a:cxn ang="0">
                  <a:pos x="9380" y="3940"/>
                </a:cxn>
                <a:cxn ang="0">
                  <a:pos x="7399" y="1126"/>
                </a:cxn>
                <a:cxn ang="0">
                  <a:pos x="4726" y="2638"/>
                </a:cxn>
              </a:cxnLst>
              <a:rect l="0" t="0" r="r" b="b"/>
              <a:pathLst>
                <a:path w="21600" h="21600">
                  <a:moveTo>
                    <a:pt x="4726" y="2638"/>
                  </a:moveTo>
                  <a:cubicBezTo>
                    <a:pt x="1718" y="1618"/>
                    <a:pt x="0" y="5418"/>
                    <a:pt x="2076" y="10730"/>
                  </a:cubicBezTo>
                  <a:cubicBezTo>
                    <a:pt x="2864" y="12840"/>
                    <a:pt x="2005" y="18364"/>
                    <a:pt x="4105" y="20404"/>
                  </a:cubicBezTo>
                  <a:cubicBezTo>
                    <a:pt x="5275" y="21600"/>
                    <a:pt x="6062" y="19947"/>
                    <a:pt x="5179" y="18293"/>
                  </a:cubicBezTo>
                  <a:cubicBezTo>
                    <a:pt x="4057" y="16182"/>
                    <a:pt x="3031" y="12313"/>
                    <a:pt x="5346" y="10730"/>
                  </a:cubicBezTo>
                  <a:cubicBezTo>
                    <a:pt x="7638" y="9252"/>
                    <a:pt x="7805" y="5242"/>
                    <a:pt x="8807" y="5242"/>
                  </a:cubicBezTo>
                  <a:cubicBezTo>
                    <a:pt x="10120" y="5242"/>
                    <a:pt x="10836" y="8549"/>
                    <a:pt x="14631" y="7106"/>
                  </a:cubicBezTo>
                  <a:cubicBezTo>
                    <a:pt x="15705" y="6684"/>
                    <a:pt x="16373" y="7177"/>
                    <a:pt x="17924" y="6860"/>
                  </a:cubicBezTo>
                  <a:cubicBezTo>
                    <a:pt x="21600" y="6156"/>
                    <a:pt x="20598" y="4644"/>
                    <a:pt x="19834" y="4855"/>
                  </a:cubicBezTo>
                  <a:cubicBezTo>
                    <a:pt x="15633" y="6156"/>
                    <a:pt x="16039" y="6438"/>
                    <a:pt x="12435" y="3553"/>
                  </a:cubicBezTo>
                  <a:cubicBezTo>
                    <a:pt x="10358" y="1900"/>
                    <a:pt x="10000" y="3799"/>
                    <a:pt x="9380" y="3940"/>
                  </a:cubicBezTo>
                  <a:cubicBezTo>
                    <a:pt x="7805" y="4362"/>
                    <a:pt x="8163" y="2005"/>
                    <a:pt x="7399" y="1126"/>
                  </a:cubicBezTo>
                  <a:cubicBezTo>
                    <a:pt x="6420" y="0"/>
                    <a:pt x="5370" y="2779"/>
                    <a:pt x="4726" y="2638"/>
                  </a:cubicBezTo>
                </a:path>
              </a:pathLst>
            </a:custGeom>
            <a:solidFill>
              <a:srgbClr val="FFCCCC"/>
            </a:solidFill>
            <a:ln w="3600" cap="rnd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" name="角丸四角形 1"/>
          <p:cNvSpPr/>
          <p:nvPr/>
        </p:nvSpPr>
        <p:spPr>
          <a:xfrm>
            <a:off x="5292080" y="4725144"/>
            <a:ext cx="3312368" cy="1800200"/>
          </a:xfrm>
          <a:prstGeom prst="roundRect">
            <a:avLst/>
          </a:prstGeom>
          <a:solidFill>
            <a:srgbClr val="0099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おもに体の調子を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整えるもとになる食品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292080" y="2600908"/>
            <a:ext cx="3312368" cy="1800200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おもに体をつくる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292080" y="476672"/>
            <a:ext cx="3312368" cy="1800200"/>
          </a:xfrm>
          <a:prstGeom prst="round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おもにエネルギーの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332656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⑧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トマト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115616" y="2852936"/>
            <a:ext cx="3384376" cy="3384376"/>
          </a:xfrm>
          <a:prstGeom prst="ellipse">
            <a:avLst/>
          </a:prstGeom>
          <a:noFill/>
          <a:ln w="2540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21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3" name="直線コネクタ 22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24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6" name="直線コネクタ 25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3" grpId="2" animBg="1"/>
      <p:bldP spid="4" grpId="0" animBg="1"/>
      <p:bldP spid="4" grpId="1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755576" y="3501008"/>
            <a:ext cx="4069239" cy="1873869"/>
            <a:chOff x="-8" y="-9"/>
            <a:chExt cx="443" cy="204"/>
          </a:xfrm>
        </p:grpSpPr>
        <p:sp>
          <p:nvSpPr>
            <p:cNvPr id="19" name="Freeform 3"/>
            <p:cNvSpPr>
              <a:spLocks noChangeArrowheads="1"/>
            </p:cNvSpPr>
            <p:nvPr/>
          </p:nvSpPr>
          <p:spPr bwMode="auto">
            <a:xfrm>
              <a:off x="0" y="-9"/>
              <a:ext cx="434" cy="204"/>
            </a:xfrm>
            <a:custGeom>
              <a:avLst/>
              <a:gdLst/>
              <a:ahLst/>
              <a:cxnLst>
                <a:cxn ang="0">
                  <a:pos x="0" y="12635"/>
                </a:cxn>
                <a:cxn ang="0">
                  <a:pos x="0" y="16426"/>
                </a:cxn>
                <a:cxn ang="0">
                  <a:pos x="2005" y="20036"/>
                </a:cxn>
                <a:cxn ang="0">
                  <a:pos x="6212" y="20697"/>
                </a:cxn>
                <a:cxn ang="0">
                  <a:pos x="11859" y="18291"/>
                </a:cxn>
                <a:cxn ang="0">
                  <a:pos x="16207" y="19735"/>
                </a:cxn>
                <a:cxn ang="0">
                  <a:pos x="21600" y="15643"/>
                </a:cxn>
                <a:cxn ang="0">
                  <a:pos x="21572" y="12455"/>
                </a:cxn>
                <a:cxn ang="0">
                  <a:pos x="18212" y="3730"/>
                </a:cxn>
                <a:cxn ang="0">
                  <a:pos x="4179" y="2587"/>
                </a:cxn>
                <a:cxn ang="0">
                  <a:pos x="0" y="12635"/>
                </a:cxn>
              </a:cxnLst>
              <a:rect l="0" t="0" r="r" b="b"/>
              <a:pathLst>
                <a:path w="21600" h="21600">
                  <a:moveTo>
                    <a:pt x="0" y="12635"/>
                  </a:moveTo>
                  <a:cubicBezTo>
                    <a:pt x="0" y="12635"/>
                    <a:pt x="0" y="16426"/>
                    <a:pt x="0" y="16426"/>
                  </a:cubicBezTo>
                  <a:cubicBezTo>
                    <a:pt x="169" y="19434"/>
                    <a:pt x="1384" y="19374"/>
                    <a:pt x="2005" y="20036"/>
                  </a:cubicBezTo>
                  <a:cubicBezTo>
                    <a:pt x="3134" y="21119"/>
                    <a:pt x="4574" y="21299"/>
                    <a:pt x="6212" y="20697"/>
                  </a:cubicBezTo>
                  <a:cubicBezTo>
                    <a:pt x="7878" y="20036"/>
                    <a:pt x="11012" y="18170"/>
                    <a:pt x="11859" y="18291"/>
                  </a:cubicBezTo>
                  <a:cubicBezTo>
                    <a:pt x="13892" y="18471"/>
                    <a:pt x="14541" y="18170"/>
                    <a:pt x="16207" y="19735"/>
                  </a:cubicBezTo>
                  <a:cubicBezTo>
                    <a:pt x="18212" y="21600"/>
                    <a:pt x="21487" y="20637"/>
                    <a:pt x="21600" y="15643"/>
                  </a:cubicBezTo>
                  <a:cubicBezTo>
                    <a:pt x="21600" y="15643"/>
                    <a:pt x="21572" y="12455"/>
                    <a:pt x="21572" y="12455"/>
                  </a:cubicBezTo>
                  <a:cubicBezTo>
                    <a:pt x="21459" y="10650"/>
                    <a:pt x="20781" y="5896"/>
                    <a:pt x="18212" y="3730"/>
                  </a:cubicBezTo>
                  <a:cubicBezTo>
                    <a:pt x="14005" y="60"/>
                    <a:pt x="7172" y="0"/>
                    <a:pt x="4179" y="2587"/>
                  </a:cubicBezTo>
                  <a:cubicBezTo>
                    <a:pt x="1384" y="4934"/>
                    <a:pt x="367" y="8363"/>
                    <a:pt x="0" y="12635"/>
                  </a:cubicBezTo>
                </a:path>
              </a:pathLst>
            </a:custGeom>
            <a:solidFill>
              <a:srgbClr val="CC5252"/>
            </a:solidFill>
            <a:ln w="3600" cap="rnd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5"/>
            <p:cNvSpPr>
              <a:spLocks noChangeArrowheads="1"/>
            </p:cNvSpPr>
            <p:nvPr/>
          </p:nvSpPr>
          <p:spPr bwMode="auto">
            <a:xfrm>
              <a:off x="43" y="2"/>
              <a:ext cx="379" cy="164"/>
            </a:xfrm>
            <a:custGeom>
              <a:avLst/>
              <a:gdLst/>
              <a:ahLst/>
              <a:cxnLst>
                <a:cxn ang="0">
                  <a:pos x="1259" y="3812"/>
                </a:cxn>
                <a:cxn ang="0">
                  <a:pos x="1905" y="5008"/>
                </a:cxn>
                <a:cxn ang="0">
                  <a:pos x="4875" y="3289"/>
                </a:cxn>
                <a:cxn ang="0">
                  <a:pos x="7200" y="2616"/>
                </a:cxn>
                <a:cxn ang="0">
                  <a:pos x="9170" y="2765"/>
                </a:cxn>
                <a:cxn ang="0">
                  <a:pos x="12689" y="3289"/>
                </a:cxn>
                <a:cxn ang="0">
                  <a:pos x="16208" y="6203"/>
                </a:cxn>
                <a:cxn ang="0">
                  <a:pos x="18048" y="8446"/>
                </a:cxn>
                <a:cxn ang="0">
                  <a:pos x="19663" y="17041"/>
                </a:cxn>
                <a:cxn ang="0">
                  <a:pos x="21503" y="12781"/>
                </a:cxn>
                <a:cxn ang="0">
                  <a:pos x="16822" y="2840"/>
                </a:cxn>
                <a:cxn ang="0">
                  <a:pos x="14077" y="1794"/>
                </a:cxn>
                <a:cxn ang="0">
                  <a:pos x="10622" y="747"/>
                </a:cxn>
                <a:cxn ang="0">
                  <a:pos x="1259" y="3812"/>
                </a:cxn>
              </a:cxnLst>
              <a:rect l="0" t="0" r="r" b="b"/>
              <a:pathLst>
                <a:path w="21600" h="21600">
                  <a:moveTo>
                    <a:pt x="1259" y="3812"/>
                  </a:moveTo>
                  <a:cubicBezTo>
                    <a:pt x="323" y="5232"/>
                    <a:pt x="0" y="6951"/>
                    <a:pt x="1905" y="5008"/>
                  </a:cubicBezTo>
                  <a:cubicBezTo>
                    <a:pt x="2744" y="4185"/>
                    <a:pt x="4068" y="3214"/>
                    <a:pt x="4875" y="3289"/>
                  </a:cubicBezTo>
                  <a:cubicBezTo>
                    <a:pt x="5683" y="3289"/>
                    <a:pt x="6457" y="3289"/>
                    <a:pt x="7200" y="2616"/>
                  </a:cubicBezTo>
                  <a:cubicBezTo>
                    <a:pt x="7684" y="2167"/>
                    <a:pt x="8750" y="2466"/>
                    <a:pt x="9170" y="2765"/>
                  </a:cubicBezTo>
                  <a:cubicBezTo>
                    <a:pt x="9654" y="2990"/>
                    <a:pt x="9944" y="2167"/>
                    <a:pt x="12689" y="3289"/>
                  </a:cubicBezTo>
                  <a:cubicBezTo>
                    <a:pt x="15175" y="4260"/>
                    <a:pt x="14981" y="4484"/>
                    <a:pt x="16208" y="6203"/>
                  </a:cubicBezTo>
                  <a:cubicBezTo>
                    <a:pt x="16951" y="7250"/>
                    <a:pt x="17500" y="7549"/>
                    <a:pt x="18048" y="8446"/>
                  </a:cubicBezTo>
                  <a:cubicBezTo>
                    <a:pt x="18856" y="10165"/>
                    <a:pt x="20083" y="12257"/>
                    <a:pt x="19663" y="17041"/>
                  </a:cubicBezTo>
                  <a:cubicBezTo>
                    <a:pt x="19243" y="21600"/>
                    <a:pt x="21600" y="20554"/>
                    <a:pt x="21503" y="12781"/>
                  </a:cubicBezTo>
                  <a:cubicBezTo>
                    <a:pt x="20631" y="5381"/>
                    <a:pt x="17338" y="3064"/>
                    <a:pt x="16822" y="2840"/>
                  </a:cubicBezTo>
                  <a:cubicBezTo>
                    <a:pt x="16079" y="2616"/>
                    <a:pt x="15175" y="2392"/>
                    <a:pt x="14077" y="1794"/>
                  </a:cubicBezTo>
                  <a:cubicBezTo>
                    <a:pt x="13012" y="1196"/>
                    <a:pt x="11752" y="1420"/>
                    <a:pt x="10622" y="747"/>
                  </a:cubicBezTo>
                  <a:cubicBezTo>
                    <a:pt x="9460" y="0"/>
                    <a:pt x="3100" y="897"/>
                    <a:pt x="1259" y="3812"/>
                  </a:cubicBezTo>
                </a:path>
              </a:pathLst>
            </a:custGeom>
            <a:solidFill>
              <a:srgbClr val="FFF5EB"/>
            </a:solidFill>
            <a:ln w="3600" cap="rnd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4"/>
            <p:cNvSpPr>
              <a:spLocks noChangeArrowheads="1"/>
            </p:cNvSpPr>
            <p:nvPr/>
          </p:nvSpPr>
          <p:spPr bwMode="auto">
            <a:xfrm>
              <a:off x="-8" y="2"/>
              <a:ext cx="443" cy="168"/>
            </a:xfrm>
            <a:custGeom>
              <a:avLst/>
              <a:gdLst/>
              <a:ahLst/>
              <a:cxnLst>
                <a:cxn ang="0">
                  <a:pos x="580" y="13062"/>
                </a:cxn>
                <a:cxn ang="0">
                  <a:pos x="3536" y="3138"/>
                </a:cxn>
                <a:cxn ang="0">
                  <a:pos x="10330" y="0"/>
                </a:cxn>
                <a:cxn ang="0">
                  <a:pos x="20329" y="7662"/>
                </a:cxn>
                <a:cxn ang="0">
                  <a:pos x="21103" y="17586"/>
                </a:cxn>
                <a:cxn ang="0">
                  <a:pos x="16518" y="19849"/>
                </a:cxn>
                <a:cxn ang="0">
                  <a:pos x="10800" y="18170"/>
                </a:cxn>
                <a:cxn ang="0">
                  <a:pos x="6298" y="20797"/>
                </a:cxn>
                <a:cxn ang="0">
                  <a:pos x="2955" y="20359"/>
                </a:cxn>
                <a:cxn ang="0">
                  <a:pos x="580" y="13062"/>
                </a:cxn>
              </a:cxnLst>
              <a:rect l="0" t="0" r="r" b="b"/>
              <a:pathLst>
                <a:path w="21600" h="21600">
                  <a:moveTo>
                    <a:pt x="580" y="13062"/>
                  </a:moveTo>
                  <a:cubicBezTo>
                    <a:pt x="884" y="8757"/>
                    <a:pt x="1989" y="5327"/>
                    <a:pt x="3536" y="3138"/>
                  </a:cubicBezTo>
                  <a:cubicBezTo>
                    <a:pt x="5276" y="803"/>
                    <a:pt x="7596" y="0"/>
                    <a:pt x="10330" y="0"/>
                  </a:cubicBezTo>
                  <a:cubicBezTo>
                    <a:pt x="13866" y="0"/>
                    <a:pt x="18755" y="1970"/>
                    <a:pt x="20329" y="7662"/>
                  </a:cubicBezTo>
                  <a:cubicBezTo>
                    <a:pt x="21379" y="11530"/>
                    <a:pt x="21600" y="15397"/>
                    <a:pt x="21103" y="17586"/>
                  </a:cubicBezTo>
                  <a:cubicBezTo>
                    <a:pt x="20468" y="20286"/>
                    <a:pt x="18064" y="21600"/>
                    <a:pt x="16518" y="19849"/>
                  </a:cubicBezTo>
                  <a:cubicBezTo>
                    <a:pt x="14916" y="18024"/>
                    <a:pt x="12319" y="17441"/>
                    <a:pt x="10800" y="18170"/>
                  </a:cubicBezTo>
                  <a:cubicBezTo>
                    <a:pt x="9005" y="18900"/>
                    <a:pt x="7264" y="20505"/>
                    <a:pt x="6298" y="20797"/>
                  </a:cubicBezTo>
                  <a:cubicBezTo>
                    <a:pt x="5386" y="21016"/>
                    <a:pt x="3922" y="21308"/>
                    <a:pt x="2955" y="20359"/>
                  </a:cubicBezTo>
                  <a:cubicBezTo>
                    <a:pt x="2044" y="19484"/>
                    <a:pt x="0" y="20286"/>
                    <a:pt x="580" y="13062"/>
                  </a:cubicBezTo>
                </a:path>
              </a:pathLst>
            </a:custGeom>
            <a:solidFill>
              <a:srgbClr val="FF9999"/>
            </a:solidFill>
            <a:ln w="3600" cap="rnd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6"/>
            <p:cNvSpPr>
              <a:spLocks noChangeArrowheads="1"/>
            </p:cNvSpPr>
            <p:nvPr/>
          </p:nvSpPr>
          <p:spPr bwMode="auto">
            <a:xfrm>
              <a:off x="99" y="45"/>
              <a:ext cx="237" cy="61"/>
            </a:xfrm>
            <a:custGeom>
              <a:avLst/>
              <a:gdLst/>
              <a:ahLst/>
              <a:cxnLst>
                <a:cxn ang="0">
                  <a:pos x="4547" y="1000"/>
                </a:cxn>
                <a:cxn ang="0">
                  <a:pos x="1189" y="8400"/>
                </a:cxn>
                <a:cxn ang="0">
                  <a:pos x="10077" y="6800"/>
                </a:cxn>
                <a:cxn ang="0">
                  <a:pos x="17828" y="11400"/>
                </a:cxn>
                <a:cxn ang="0">
                  <a:pos x="20308" y="18000"/>
                </a:cxn>
                <a:cxn ang="0">
                  <a:pos x="15657" y="4000"/>
                </a:cxn>
                <a:cxn ang="0">
                  <a:pos x="4547" y="1000"/>
                </a:cxn>
              </a:cxnLst>
              <a:rect l="0" t="0" r="r" b="b"/>
              <a:pathLst>
                <a:path w="21600" h="21600">
                  <a:moveTo>
                    <a:pt x="4547" y="1000"/>
                  </a:moveTo>
                  <a:cubicBezTo>
                    <a:pt x="2015" y="0"/>
                    <a:pt x="0" y="6600"/>
                    <a:pt x="1189" y="8400"/>
                  </a:cubicBezTo>
                  <a:cubicBezTo>
                    <a:pt x="2687" y="10600"/>
                    <a:pt x="7855" y="6400"/>
                    <a:pt x="10077" y="6800"/>
                  </a:cubicBezTo>
                  <a:cubicBezTo>
                    <a:pt x="11523" y="7000"/>
                    <a:pt x="15606" y="7800"/>
                    <a:pt x="17828" y="11400"/>
                  </a:cubicBezTo>
                  <a:cubicBezTo>
                    <a:pt x="18655" y="12800"/>
                    <a:pt x="18913" y="21600"/>
                    <a:pt x="20308" y="18000"/>
                  </a:cubicBezTo>
                  <a:cubicBezTo>
                    <a:pt x="21600" y="14800"/>
                    <a:pt x="18034" y="6600"/>
                    <a:pt x="15657" y="4000"/>
                  </a:cubicBezTo>
                  <a:cubicBezTo>
                    <a:pt x="12867" y="2800"/>
                    <a:pt x="8113" y="400"/>
                    <a:pt x="4547" y="1000"/>
                  </a:cubicBezTo>
                </a:path>
              </a:pathLst>
            </a:custGeom>
            <a:solidFill>
              <a:srgbClr val="FFF5EB"/>
            </a:solidFill>
            <a:ln w="3600" cap="rnd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7"/>
            <p:cNvSpPr>
              <a:spLocks noChangeArrowheads="1"/>
            </p:cNvSpPr>
            <p:nvPr/>
          </p:nvSpPr>
          <p:spPr bwMode="auto">
            <a:xfrm>
              <a:off x="335" y="92"/>
              <a:ext cx="48" cy="62"/>
            </a:xfrm>
            <a:custGeom>
              <a:avLst/>
              <a:gdLst/>
              <a:ahLst/>
              <a:cxnLst>
                <a:cxn ang="0">
                  <a:pos x="7971" y="16051"/>
                </a:cxn>
                <a:cxn ang="0">
                  <a:pos x="13371" y="21402"/>
                </a:cxn>
                <a:cxn ang="0">
                  <a:pos x="20057" y="5350"/>
                </a:cxn>
                <a:cxn ang="0">
                  <a:pos x="15686" y="8521"/>
                </a:cxn>
                <a:cxn ang="0">
                  <a:pos x="7971" y="16051"/>
                </a:cxn>
              </a:cxnLst>
              <a:rect l="0" t="0" r="r" b="b"/>
              <a:pathLst>
                <a:path w="21600" h="21600">
                  <a:moveTo>
                    <a:pt x="7971" y="16051"/>
                  </a:moveTo>
                  <a:cubicBezTo>
                    <a:pt x="0" y="15259"/>
                    <a:pt x="4629" y="21600"/>
                    <a:pt x="13371" y="21402"/>
                  </a:cubicBezTo>
                  <a:cubicBezTo>
                    <a:pt x="17486" y="21204"/>
                    <a:pt x="21600" y="10106"/>
                    <a:pt x="20057" y="5350"/>
                  </a:cubicBezTo>
                  <a:cubicBezTo>
                    <a:pt x="18257" y="0"/>
                    <a:pt x="16971" y="1783"/>
                    <a:pt x="15686" y="8521"/>
                  </a:cubicBezTo>
                  <a:cubicBezTo>
                    <a:pt x="15171" y="11692"/>
                    <a:pt x="10286" y="16250"/>
                    <a:pt x="7971" y="16051"/>
                  </a:cubicBezTo>
                </a:path>
              </a:pathLst>
            </a:custGeom>
            <a:solidFill>
              <a:srgbClr val="FFF5EB"/>
            </a:solidFill>
            <a:ln w="3600" cap="rnd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" name="角丸四角形 1"/>
          <p:cNvSpPr/>
          <p:nvPr/>
        </p:nvSpPr>
        <p:spPr>
          <a:xfrm>
            <a:off x="5292080" y="4725144"/>
            <a:ext cx="3312368" cy="1800200"/>
          </a:xfrm>
          <a:prstGeom prst="roundRect">
            <a:avLst/>
          </a:prstGeom>
          <a:solidFill>
            <a:srgbClr val="0099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おもに体の調子を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整えるもとになる食品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292080" y="2600908"/>
            <a:ext cx="3312368" cy="1800200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おもに体をつくる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292080" y="476672"/>
            <a:ext cx="3312368" cy="1800200"/>
          </a:xfrm>
          <a:prstGeom prst="round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おもにエネルギーの</a:t>
            </a:r>
            <a:endParaRPr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332656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⑨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dirty="0" err="1" smtClean="0">
                <a:latin typeface="HGP創英角ﾎﾟｯﾌﾟ体" pitchFamily="50" charset="-128"/>
                <a:ea typeface="HGP創英角ﾎﾟｯﾌﾟ体" pitchFamily="50" charset="-128"/>
              </a:rPr>
              <a:t>ぶた</a:t>
            </a:r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肉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115616" y="2852936"/>
            <a:ext cx="3384376" cy="3384376"/>
          </a:xfrm>
          <a:prstGeom prst="ellipse">
            <a:avLst/>
          </a:prstGeom>
          <a:noFill/>
          <a:ln w="2540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21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3" name="直線コネクタ 22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24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6" name="直線コネクタ 25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4" grpId="2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47"/>
          <p:cNvGrpSpPr>
            <a:grpSpLocks/>
          </p:cNvGrpSpPr>
          <p:nvPr/>
        </p:nvGrpSpPr>
        <p:grpSpPr bwMode="auto">
          <a:xfrm>
            <a:off x="1979712" y="2708920"/>
            <a:ext cx="1512168" cy="3688209"/>
            <a:chOff x="-3" y="-1"/>
            <a:chExt cx="205" cy="500"/>
          </a:xfrm>
        </p:grpSpPr>
        <p:sp>
          <p:nvSpPr>
            <p:cNvPr id="29" name="Freeform 48"/>
            <p:cNvSpPr>
              <a:spLocks noChangeArrowheads="1"/>
            </p:cNvSpPr>
            <p:nvPr/>
          </p:nvSpPr>
          <p:spPr bwMode="auto">
            <a:xfrm>
              <a:off x="0" y="65"/>
              <a:ext cx="202" cy="434"/>
            </a:xfrm>
            <a:custGeom>
              <a:avLst/>
              <a:gdLst/>
              <a:ahLst/>
              <a:cxnLst>
                <a:cxn ang="0">
                  <a:pos x="21479" y="18325"/>
                </a:cxn>
                <a:cxn ang="0">
                  <a:pos x="21479" y="18325"/>
                </a:cxn>
                <a:cxn ang="0">
                  <a:pos x="21418" y="18042"/>
                </a:cxn>
                <a:cxn ang="0">
                  <a:pos x="19537" y="13581"/>
                </a:cxn>
                <a:cxn ang="0">
                  <a:pos x="19537" y="13581"/>
                </a:cxn>
                <a:cxn ang="0">
                  <a:pos x="17049" y="7736"/>
                </a:cxn>
                <a:cxn ang="0">
                  <a:pos x="17049" y="7708"/>
                </a:cxn>
                <a:cxn ang="0">
                  <a:pos x="18263" y="5111"/>
                </a:cxn>
                <a:cxn ang="0">
                  <a:pos x="19173" y="3021"/>
                </a:cxn>
                <a:cxn ang="0">
                  <a:pos x="19173" y="2908"/>
                </a:cxn>
                <a:cxn ang="0">
                  <a:pos x="16503" y="1722"/>
                </a:cxn>
                <a:cxn ang="0">
                  <a:pos x="16018" y="1553"/>
                </a:cxn>
                <a:cxn ang="0">
                  <a:pos x="15836" y="1496"/>
                </a:cxn>
                <a:cxn ang="0">
                  <a:pos x="15654" y="1355"/>
                </a:cxn>
                <a:cxn ang="0">
                  <a:pos x="15411" y="1016"/>
                </a:cxn>
                <a:cxn ang="0">
                  <a:pos x="15411" y="85"/>
                </a:cxn>
                <a:cxn ang="0">
                  <a:pos x="15411" y="56"/>
                </a:cxn>
                <a:cxn ang="0">
                  <a:pos x="15290" y="28"/>
                </a:cxn>
                <a:cxn ang="0">
                  <a:pos x="14987" y="56"/>
                </a:cxn>
                <a:cxn ang="0">
                  <a:pos x="10679" y="141"/>
                </a:cxn>
                <a:cxn ang="0">
                  <a:pos x="10254" y="141"/>
                </a:cxn>
                <a:cxn ang="0">
                  <a:pos x="7281" y="56"/>
                </a:cxn>
                <a:cxn ang="0">
                  <a:pos x="7038" y="28"/>
                </a:cxn>
                <a:cxn ang="0">
                  <a:pos x="6856" y="85"/>
                </a:cxn>
                <a:cxn ang="0">
                  <a:pos x="6856" y="226"/>
                </a:cxn>
                <a:cxn ang="0">
                  <a:pos x="6128" y="1242"/>
                </a:cxn>
                <a:cxn ang="0">
                  <a:pos x="6007" y="1355"/>
                </a:cxn>
                <a:cxn ang="0">
                  <a:pos x="5582" y="1553"/>
                </a:cxn>
                <a:cxn ang="0">
                  <a:pos x="3640" y="2259"/>
                </a:cxn>
                <a:cxn ang="0">
                  <a:pos x="2609" y="2936"/>
                </a:cxn>
                <a:cxn ang="0">
                  <a:pos x="2609" y="3021"/>
                </a:cxn>
                <a:cxn ang="0">
                  <a:pos x="3762" y="5534"/>
                </a:cxn>
                <a:cxn ang="0">
                  <a:pos x="4672" y="7426"/>
                </a:cxn>
                <a:cxn ang="0">
                  <a:pos x="4672" y="7511"/>
                </a:cxn>
                <a:cxn ang="0">
                  <a:pos x="1031" y="16518"/>
                </a:cxn>
                <a:cxn ang="0">
                  <a:pos x="1031" y="16518"/>
                </a:cxn>
                <a:cxn ang="0">
                  <a:pos x="364" y="17958"/>
                </a:cxn>
                <a:cxn ang="0">
                  <a:pos x="0" y="19200"/>
                </a:cxn>
                <a:cxn ang="0">
                  <a:pos x="2730" y="21064"/>
                </a:cxn>
                <a:cxn ang="0">
                  <a:pos x="10618" y="21600"/>
                </a:cxn>
                <a:cxn ang="0">
                  <a:pos x="19476" y="20951"/>
                </a:cxn>
                <a:cxn ang="0">
                  <a:pos x="21357" y="19906"/>
                </a:cxn>
                <a:cxn ang="0">
                  <a:pos x="21600" y="19200"/>
                </a:cxn>
                <a:cxn ang="0">
                  <a:pos x="21479" y="18325"/>
                </a:cxn>
              </a:cxnLst>
              <a:rect l="0" t="0" r="r" b="b"/>
              <a:pathLst>
                <a:path w="21600" h="21600">
                  <a:moveTo>
                    <a:pt x="21479" y="18325"/>
                  </a:moveTo>
                  <a:cubicBezTo>
                    <a:pt x="21479" y="18325"/>
                    <a:pt x="21479" y="18325"/>
                    <a:pt x="21479" y="18325"/>
                  </a:cubicBezTo>
                  <a:cubicBezTo>
                    <a:pt x="21479" y="18325"/>
                    <a:pt x="21418" y="18042"/>
                    <a:pt x="21418" y="18042"/>
                  </a:cubicBezTo>
                  <a:cubicBezTo>
                    <a:pt x="21357" y="17675"/>
                    <a:pt x="20508" y="15784"/>
                    <a:pt x="19537" y="13581"/>
                  </a:cubicBezTo>
                  <a:cubicBezTo>
                    <a:pt x="19537" y="13581"/>
                    <a:pt x="19537" y="13581"/>
                    <a:pt x="19537" y="13581"/>
                  </a:cubicBezTo>
                  <a:cubicBezTo>
                    <a:pt x="18384" y="11040"/>
                    <a:pt x="17110" y="8160"/>
                    <a:pt x="17049" y="7736"/>
                  </a:cubicBezTo>
                  <a:cubicBezTo>
                    <a:pt x="17049" y="7736"/>
                    <a:pt x="17049" y="7708"/>
                    <a:pt x="17049" y="7708"/>
                  </a:cubicBezTo>
                  <a:cubicBezTo>
                    <a:pt x="17049" y="7313"/>
                    <a:pt x="17717" y="6127"/>
                    <a:pt x="18263" y="5111"/>
                  </a:cubicBezTo>
                  <a:cubicBezTo>
                    <a:pt x="18809" y="3953"/>
                    <a:pt x="19173" y="3304"/>
                    <a:pt x="19173" y="3021"/>
                  </a:cubicBezTo>
                  <a:cubicBezTo>
                    <a:pt x="19173" y="2965"/>
                    <a:pt x="19173" y="2936"/>
                    <a:pt x="19173" y="2908"/>
                  </a:cubicBezTo>
                  <a:cubicBezTo>
                    <a:pt x="18991" y="2569"/>
                    <a:pt x="17838" y="2174"/>
                    <a:pt x="16503" y="1722"/>
                  </a:cubicBezTo>
                  <a:cubicBezTo>
                    <a:pt x="16503" y="1722"/>
                    <a:pt x="16018" y="1553"/>
                    <a:pt x="16018" y="1553"/>
                  </a:cubicBezTo>
                  <a:cubicBezTo>
                    <a:pt x="16018" y="1553"/>
                    <a:pt x="15836" y="1496"/>
                    <a:pt x="15836" y="1496"/>
                  </a:cubicBezTo>
                  <a:cubicBezTo>
                    <a:pt x="15775" y="1440"/>
                    <a:pt x="15715" y="1412"/>
                    <a:pt x="15654" y="1355"/>
                  </a:cubicBezTo>
                  <a:cubicBezTo>
                    <a:pt x="15533" y="1214"/>
                    <a:pt x="15411" y="1073"/>
                    <a:pt x="15411" y="1016"/>
                  </a:cubicBezTo>
                  <a:cubicBezTo>
                    <a:pt x="15411" y="1016"/>
                    <a:pt x="15411" y="85"/>
                    <a:pt x="15411" y="85"/>
                  </a:cubicBezTo>
                  <a:cubicBezTo>
                    <a:pt x="15411" y="85"/>
                    <a:pt x="15411" y="56"/>
                    <a:pt x="15411" y="56"/>
                  </a:cubicBezTo>
                  <a:cubicBezTo>
                    <a:pt x="15351" y="28"/>
                    <a:pt x="15290" y="28"/>
                    <a:pt x="15290" y="28"/>
                  </a:cubicBezTo>
                  <a:cubicBezTo>
                    <a:pt x="15290" y="28"/>
                    <a:pt x="14987" y="56"/>
                    <a:pt x="14987" y="56"/>
                  </a:cubicBezTo>
                  <a:cubicBezTo>
                    <a:pt x="14987" y="56"/>
                    <a:pt x="12074" y="141"/>
                    <a:pt x="10679" y="141"/>
                  </a:cubicBezTo>
                  <a:cubicBezTo>
                    <a:pt x="10679" y="141"/>
                    <a:pt x="10254" y="141"/>
                    <a:pt x="10254" y="141"/>
                  </a:cubicBezTo>
                  <a:cubicBezTo>
                    <a:pt x="9708" y="141"/>
                    <a:pt x="9404" y="141"/>
                    <a:pt x="7281" y="56"/>
                  </a:cubicBezTo>
                  <a:cubicBezTo>
                    <a:pt x="7281" y="56"/>
                    <a:pt x="7038" y="28"/>
                    <a:pt x="7038" y="28"/>
                  </a:cubicBezTo>
                  <a:cubicBezTo>
                    <a:pt x="6978" y="0"/>
                    <a:pt x="6856" y="56"/>
                    <a:pt x="6856" y="85"/>
                  </a:cubicBezTo>
                  <a:cubicBezTo>
                    <a:pt x="6856" y="85"/>
                    <a:pt x="6856" y="226"/>
                    <a:pt x="6856" y="226"/>
                  </a:cubicBezTo>
                  <a:cubicBezTo>
                    <a:pt x="6856" y="226"/>
                    <a:pt x="6735" y="734"/>
                    <a:pt x="6128" y="1242"/>
                  </a:cubicBezTo>
                  <a:cubicBezTo>
                    <a:pt x="6128" y="1242"/>
                    <a:pt x="6007" y="1355"/>
                    <a:pt x="6007" y="1355"/>
                  </a:cubicBezTo>
                  <a:cubicBezTo>
                    <a:pt x="5885" y="1412"/>
                    <a:pt x="5764" y="1496"/>
                    <a:pt x="5582" y="1553"/>
                  </a:cubicBezTo>
                  <a:cubicBezTo>
                    <a:pt x="4915" y="1920"/>
                    <a:pt x="3883" y="2202"/>
                    <a:pt x="3640" y="2259"/>
                  </a:cubicBezTo>
                  <a:cubicBezTo>
                    <a:pt x="3458" y="2315"/>
                    <a:pt x="2791" y="2456"/>
                    <a:pt x="2609" y="2936"/>
                  </a:cubicBezTo>
                  <a:cubicBezTo>
                    <a:pt x="2609" y="2936"/>
                    <a:pt x="2609" y="3021"/>
                    <a:pt x="2609" y="3021"/>
                  </a:cubicBezTo>
                  <a:cubicBezTo>
                    <a:pt x="2609" y="3388"/>
                    <a:pt x="3034" y="4264"/>
                    <a:pt x="3762" y="5534"/>
                  </a:cubicBezTo>
                  <a:cubicBezTo>
                    <a:pt x="4187" y="6353"/>
                    <a:pt x="4611" y="7115"/>
                    <a:pt x="4672" y="7426"/>
                  </a:cubicBezTo>
                  <a:cubicBezTo>
                    <a:pt x="4672" y="7426"/>
                    <a:pt x="4672" y="7511"/>
                    <a:pt x="4672" y="7511"/>
                  </a:cubicBezTo>
                  <a:cubicBezTo>
                    <a:pt x="4672" y="8640"/>
                    <a:pt x="2124" y="14146"/>
                    <a:pt x="1031" y="16518"/>
                  </a:cubicBezTo>
                  <a:cubicBezTo>
                    <a:pt x="1031" y="16518"/>
                    <a:pt x="1031" y="16518"/>
                    <a:pt x="1031" y="16518"/>
                  </a:cubicBezTo>
                  <a:cubicBezTo>
                    <a:pt x="667" y="17252"/>
                    <a:pt x="425" y="17760"/>
                    <a:pt x="364" y="17958"/>
                  </a:cubicBezTo>
                  <a:cubicBezTo>
                    <a:pt x="121" y="18409"/>
                    <a:pt x="0" y="18861"/>
                    <a:pt x="0" y="19200"/>
                  </a:cubicBezTo>
                  <a:cubicBezTo>
                    <a:pt x="0" y="20471"/>
                    <a:pt x="1396" y="20838"/>
                    <a:pt x="2730" y="21064"/>
                  </a:cubicBezTo>
                  <a:cubicBezTo>
                    <a:pt x="4854" y="21402"/>
                    <a:pt x="7402" y="21600"/>
                    <a:pt x="10618" y="21600"/>
                  </a:cubicBezTo>
                  <a:cubicBezTo>
                    <a:pt x="14440" y="21600"/>
                    <a:pt x="17838" y="21346"/>
                    <a:pt x="19476" y="20951"/>
                  </a:cubicBezTo>
                  <a:cubicBezTo>
                    <a:pt x="21115" y="20527"/>
                    <a:pt x="21357" y="19991"/>
                    <a:pt x="21357" y="19906"/>
                  </a:cubicBezTo>
                  <a:cubicBezTo>
                    <a:pt x="21539" y="19708"/>
                    <a:pt x="21600" y="19482"/>
                    <a:pt x="21600" y="19200"/>
                  </a:cubicBezTo>
                  <a:cubicBezTo>
                    <a:pt x="21600" y="18918"/>
                    <a:pt x="21539" y="18635"/>
                    <a:pt x="21479" y="18325"/>
                  </a:cubicBezTo>
                </a:path>
              </a:pathLst>
            </a:custGeom>
            <a:solidFill>
              <a:srgbClr val="000000"/>
            </a:solidFill>
            <a:ln w="3600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49"/>
            <p:cNvSpPr>
              <a:spLocks noChangeArrowheads="1"/>
            </p:cNvSpPr>
            <p:nvPr/>
          </p:nvSpPr>
          <p:spPr bwMode="auto">
            <a:xfrm>
              <a:off x="59" y="70"/>
              <a:ext cx="84" cy="25"/>
            </a:xfrm>
            <a:custGeom>
              <a:avLst/>
              <a:gdLst/>
              <a:ahLst/>
              <a:cxnLst>
                <a:cxn ang="0">
                  <a:pos x="21600" y="21109"/>
                </a:cxn>
                <a:cxn ang="0">
                  <a:pos x="20870" y="14236"/>
                </a:cxn>
                <a:cxn ang="0">
                  <a:pos x="20870" y="0"/>
                </a:cxn>
                <a:cxn ang="0">
                  <a:pos x="10508" y="1964"/>
                </a:cxn>
                <a:cxn ang="0">
                  <a:pos x="2335" y="0"/>
                </a:cxn>
                <a:cxn ang="0">
                  <a:pos x="584" y="19145"/>
                </a:cxn>
                <a:cxn ang="0">
                  <a:pos x="0" y="21600"/>
                </a:cxn>
                <a:cxn ang="0">
                  <a:pos x="10946" y="18164"/>
                </a:cxn>
                <a:cxn ang="0">
                  <a:pos x="21600" y="21109"/>
                </a:cxn>
              </a:cxnLst>
              <a:rect l="0" t="0" r="r" b="b"/>
              <a:pathLst>
                <a:path w="21600" h="21600">
                  <a:moveTo>
                    <a:pt x="21600" y="21109"/>
                  </a:moveTo>
                  <a:cubicBezTo>
                    <a:pt x="21016" y="18164"/>
                    <a:pt x="20870" y="14236"/>
                    <a:pt x="20870" y="14236"/>
                  </a:cubicBezTo>
                  <a:cubicBezTo>
                    <a:pt x="20870" y="14236"/>
                    <a:pt x="20870" y="0"/>
                    <a:pt x="20870" y="0"/>
                  </a:cubicBezTo>
                  <a:cubicBezTo>
                    <a:pt x="20870" y="0"/>
                    <a:pt x="14011" y="1964"/>
                    <a:pt x="10508" y="1964"/>
                  </a:cubicBezTo>
                  <a:cubicBezTo>
                    <a:pt x="8173" y="1964"/>
                    <a:pt x="8465" y="1964"/>
                    <a:pt x="2335" y="0"/>
                  </a:cubicBezTo>
                  <a:cubicBezTo>
                    <a:pt x="2335" y="0"/>
                    <a:pt x="2043" y="9818"/>
                    <a:pt x="584" y="19145"/>
                  </a:cubicBezTo>
                  <a:cubicBezTo>
                    <a:pt x="292" y="20127"/>
                    <a:pt x="292" y="21109"/>
                    <a:pt x="0" y="21600"/>
                  </a:cubicBezTo>
                  <a:cubicBezTo>
                    <a:pt x="2043" y="19636"/>
                    <a:pt x="6130" y="18164"/>
                    <a:pt x="10946" y="18164"/>
                  </a:cubicBezTo>
                  <a:cubicBezTo>
                    <a:pt x="15470" y="18164"/>
                    <a:pt x="19557" y="19145"/>
                    <a:pt x="21600" y="21109"/>
                  </a:cubicBezTo>
                </a:path>
              </a:pathLst>
            </a:custGeom>
            <a:solidFill>
              <a:srgbClr val="FFFFFF"/>
            </a:solidFill>
            <a:ln w="3600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50"/>
            <p:cNvSpPr>
              <a:spLocks noChangeArrowheads="1"/>
            </p:cNvSpPr>
            <p:nvPr/>
          </p:nvSpPr>
          <p:spPr bwMode="auto">
            <a:xfrm>
              <a:off x="53" y="-1"/>
              <a:ext cx="101" cy="79"/>
            </a:xfrm>
            <a:custGeom>
              <a:avLst/>
              <a:gdLst/>
              <a:ahLst/>
              <a:cxnLst>
                <a:cxn ang="0">
                  <a:pos x="21357" y="1252"/>
                </a:cxn>
                <a:cxn ang="0">
                  <a:pos x="20872" y="1096"/>
                </a:cxn>
                <a:cxn ang="0">
                  <a:pos x="20872" y="1096"/>
                </a:cxn>
                <a:cxn ang="0">
                  <a:pos x="10557" y="157"/>
                </a:cxn>
                <a:cxn ang="0">
                  <a:pos x="728" y="1409"/>
                </a:cxn>
                <a:cxn ang="0">
                  <a:pos x="243" y="1722"/>
                </a:cxn>
                <a:cxn ang="0">
                  <a:pos x="0" y="1878"/>
                </a:cxn>
                <a:cxn ang="0">
                  <a:pos x="364" y="19409"/>
                </a:cxn>
                <a:cxn ang="0">
                  <a:pos x="485" y="19722"/>
                </a:cxn>
                <a:cxn ang="0">
                  <a:pos x="971" y="19878"/>
                </a:cxn>
                <a:cxn ang="0">
                  <a:pos x="11043" y="21443"/>
                </a:cxn>
                <a:cxn ang="0">
                  <a:pos x="20751" y="20191"/>
                </a:cxn>
                <a:cxn ang="0">
                  <a:pos x="21236" y="20191"/>
                </a:cxn>
                <a:cxn ang="0">
                  <a:pos x="21479" y="19722"/>
                </a:cxn>
                <a:cxn ang="0">
                  <a:pos x="21600" y="1722"/>
                </a:cxn>
                <a:cxn ang="0">
                  <a:pos x="21357" y="1252"/>
                </a:cxn>
              </a:cxnLst>
              <a:rect l="0" t="0" r="r" b="b"/>
              <a:pathLst>
                <a:path w="21600" h="21600">
                  <a:moveTo>
                    <a:pt x="21357" y="1252"/>
                  </a:moveTo>
                  <a:cubicBezTo>
                    <a:pt x="21357" y="1252"/>
                    <a:pt x="20872" y="1096"/>
                    <a:pt x="20872" y="1096"/>
                  </a:cubicBezTo>
                  <a:cubicBezTo>
                    <a:pt x="20872" y="1096"/>
                    <a:pt x="20872" y="1096"/>
                    <a:pt x="20872" y="1096"/>
                  </a:cubicBezTo>
                  <a:cubicBezTo>
                    <a:pt x="20872" y="1096"/>
                    <a:pt x="15897" y="0"/>
                    <a:pt x="10557" y="157"/>
                  </a:cubicBezTo>
                  <a:cubicBezTo>
                    <a:pt x="5339" y="313"/>
                    <a:pt x="971" y="1409"/>
                    <a:pt x="728" y="1409"/>
                  </a:cubicBezTo>
                  <a:cubicBezTo>
                    <a:pt x="728" y="1409"/>
                    <a:pt x="243" y="1722"/>
                    <a:pt x="243" y="1722"/>
                  </a:cubicBezTo>
                  <a:cubicBezTo>
                    <a:pt x="121" y="1722"/>
                    <a:pt x="0" y="1722"/>
                    <a:pt x="0" y="1878"/>
                  </a:cubicBezTo>
                  <a:cubicBezTo>
                    <a:pt x="0" y="1878"/>
                    <a:pt x="364" y="19409"/>
                    <a:pt x="364" y="19409"/>
                  </a:cubicBezTo>
                  <a:cubicBezTo>
                    <a:pt x="364" y="19565"/>
                    <a:pt x="364" y="19722"/>
                    <a:pt x="485" y="19722"/>
                  </a:cubicBezTo>
                  <a:cubicBezTo>
                    <a:pt x="485" y="19722"/>
                    <a:pt x="971" y="19878"/>
                    <a:pt x="971" y="19878"/>
                  </a:cubicBezTo>
                  <a:cubicBezTo>
                    <a:pt x="1092" y="19878"/>
                    <a:pt x="5825" y="21600"/>
                    <a:pt x="11043" y="21443"/>
                  </a:cubicBezTo>
                  <a:cubicBezTo>
                    <a:pt x="16139" y="21130"/>
                    <a:pt x="20751" y="20191"/>
                    <a:pt x="20751" y="20191"/>
                  </a:cubicBezTo>
                  <a:cubicBezTo>
                    <a:pt x="20751" y="20191"/>
                    <a:pt x="21236" y="20191"/>
                    <a:pt x="21236" y="20191"/>
                  </a:cubicBezTo>
                  <a:cubicBezTo>
                    <a:pt x="21357" y="20035"/>
                    <a:pt x="21357" y="20035"/>
                    <a:pt x="21479" y="19722"/>
                  </a:cubicBezTo>
                  <a:cubicBezTo>
                    <a:pt x="21479" y="19722"/>
                    <a:pt x="21600" y="1722"/>
                    <a:pt x="21600" y="1722"/>
                  </a:cubicBezTo>
                  <a:cubicBezTo>
                    <a:pt x="21600" y="1409"/>
                    <a:pt x="21600" y="1252"/>
                    <a:pt x="21357" y="1252"/>
                  </a:cubicBezTo>
                </a:path>
              </a:pathLst>
            </a:custGeom>
            <a:solidFill>
              <a:srgbClr val="000000"/>
            </a:solidFill>
            <a:ln w="3600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51"/>
            <p:cNvSpPr>
              <a:spLocks noChangeArrowheads="1"/>
            </p:cNvSpPr>
            <p:nvPr/>
          </p:nvSpPr>
          <p:spPr bwMode="auto">
            <a:xfrm>
              <a:off x="57" y="3"/>
              <a:ext cx="93" cy="71"/>
            </a:xfrm>
            <a:custGeom>
              <a:avLst/>
              <a:gdLst/>
              <a:ahLst/>
              <a:cxnLst>
                <a:cxn ang="0">
                  <a:pos x="0" y="1568"/>
                </a:cxn>
                <a:cxn ang="0">
                  <a:pos x="395" y="19858"/>
                </a:cxn>
                <a:cxn ang="0">
                  <a:pos x="11063" y="21252"/>
                </a:cxn>
                <a:cxn ang="0">
                  <a:pos x="21468" y="20206"/>
                </a:cxn>
                <a:cxn ang="0">
                  <a:pos x="21600" y="1219"/>
                </a:cxn>
                <a:cxn ang="0">
                  <a:pos x="10537" y="174"/>
                </a:cxn>
                <a:cxn ang="0">
                  <a:pos x="0" y="1568"/>
                </a:cxn>
              </a:cxnLst>
              <a:rect l="0" t="0" r="r" b="b"/>
              <a:pathLst>
                <a:path w="21600" h="21600">
                  <a:moveTo>
                    <a:pt x="0" y="1568"/>
                  </a:moveTo>
                  <a:cubicBezTo>
                    <a:pt x="0" y="1568"/>
                    <a:pt x="395" y="19858"/>
                    <a:pt x="395" y="19858"/>
                  </a:cubicBezTo>
                  <a:cubicBezTo>
                    <a:pt x="395" y="19858"/>
                    <a:pt x="5400" y="21600"/>
                    <a:pt x="11063" y="21252"/>
                  </a:cubicBezTo>
                  <a:cubicBezTo>
                    <a:pt x="16595" y="21252"/>
                    <a:pt x="21468" y="20206"/>
                    <a:pt x="21468" y="20206"/>
                  </a:cubicBezTo>
                  <a:cubicBezTo>
                    <a:pt x="21468" y="20206"/>
                    <a:pt x="21600" y="1219"/>
                    <a:pt x="21600" y="1219"/>
                  </a:cubicBezTo>
                  <a:cubicBezTo>
                    <a:pt x="21600" y="1219"/>
                    <a:pt x="16332" y="0"/>
                    <a:pt x="10537" y="174"/>
                  </a:cubicBezTo>
                  <a:cubicBezTo>
                    <a:pt x="4873" y="348"/>
                    <a:pt x="0" y="1568"/>
                    <a:pt x="0" y="1568"/>
                  </a:cubicBezTo>
                </a:path>
              </a:pathLst>
            </a:custGeom>
            <a:solidFill>
              <a:srgbClr val="CC6600"/>
            </a:solidFill>
            <a:ln w="3600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52"/>
            <p:cNvSpPr>
              <a:spLocks noChangeArrowheads="1"/>
            </p:cNvSpPr>
            <p:nvPr/>
          </p:nvSpPr>
          <p:spPr bwMode="auto">
            <a:xfrm>
              <a:off x="-3" y="99"/>
              <a:ext cx="203" cy="396"/>
            </a:xfrm>
            <a:custGeom>
              <a:avLst/>
              <a:gdLst/>
              <a:ahLst/>
              <a:cxnLst>
                <a:cxn ang="0">
                  <a:pos x="21297" y="17917"/>
                </a:cxn>
                <a:cxn ang="0">
                  <a:pos x="16881" y="6622"/>
                </a:cxn>
                <a:cxn ang="0">
                  <a:pos x="18998" y="1393"/>
                </a:cxn>
                <a:cxn ang="0">
                  <a:pos x="16034" y="31"/>
                </a:cxn>
                <a:cxn ang="0">
                  <a:pos x="11133" y="309"/>
                </a:cxn>
                <a:cxn ang="0">
                  <a:pos x="6171" y="0"/>
                </a:cxn>
                <a:cxn ang="0">
                  <a:pos x="4175" y="805"/>
                </a:cxn>
                <a:cxn ang="0">
                  <a:pos x="3328" y="1393"/>
                </a:cxn>
                <a:cxn ang="0">
                  <a:pos x="5445" y="6220"/>
                </a:cxn>
                <a:cxn ang="0">
                  <a:pos x="1089" y="17825"/>
                </a:cxn>
                <a:cxn ang="0">
                  <a:pos x="3207" y="21012"/>
                </a:cxn>
                <a:cxn ang="0">
                  <a:pos x="10891" y="21600"/>
                </a:cxn>
                <a:cxn ang="0">
                  <a:pos x="19482" y="20919"/>
                </a:cxn>
                <a:cxn ang="0">
                  <a:pos x="21237" y="19929"/>
                </a:cxn>
                <a:cxn ang="0">
                  <a:pos x="21237" y="19929"/>
                </a:cxn>
                <a:cxn ang="0">
                  <a:pos x="21297" y="17917"/>
                </a:cxn>
              </a:cxnLst>
              <a:rect l="0" t="0" r="r" b="b"/>
              <a:pathLst>
                <a:path w="21600" h="21600">
                  <a:moveTo>
                    <a:pt x="21297" y="17917"/>
                  </a:moveTo>
                  <a:cubicBezTo>
                    <a:pt x="21116" y="17082"/>
                    <a:pt x="17002" y="7489"/>
                    <a:pt x="16881" y="6622"/>
                  </a:cubicBezTo>
                  <a:cubicBezTo>
                    <a:pt x="16881" y="5756"/>
                    <a:pt x="19180" y="1795"/>
                    <a:pt x="18998" y="1393"/>
                  </a:cubicBezTo>
                  <a:cubicBezTo>
                    <a:pt x="18817" y="990"/>
                    <a:pt x="16760" y="309"/>
                    <a:pt x="16034" y="31"/>
                  </a:cubicBezTo>
                  <a:cubicBezTo>
                    <a:pt x="15489" y="186"/>
                    <a:pt x="13492" y="309"/>
                    <a:pt x="11133" y="309"/>
                  </a:cubicBezTo>
                  <a:cubicBezTo>
                    <a:pt x="8652" y="309"/>
                    <a:pt x="6655" y="186"/>
                    <a:pt x="6171" y="0"/>
                  </a:cubicBezTo>
                  <a:cubicBezTo>
                    <a:pt x="5385" y="433"/>
                    <a:pt x="4175" y="805"/>
                    <a:pt x="4175" y="805"/>
                  </a:cubicBezTo>
                  <a:cubicBezTo>
                    <a:pt x="4175" y="805"/>
                    <a:pt x="3509" y="897"/>
                    <a:pt x="3328" y="1393"/>
                  </a:cubicBezTo>
                  <a:cubicBezTo>
                    <a:pt x="3146" y="1919"/>
                    <a:pt x="5203" y="5385"/>
                    <a:pt x="5445" y="6220"/>
                  </a:cubicBezTo>
                  <a:cubicBezTo>
                    <a:pt x="5687" y="7396"/>
                    <a:pt x="1331" y="17082"/>
                    <a:pt x="1089" y="17825"/>
                  </a:cubicBezTo>
                  <a:cubicBezTo>
                    <a:pt x="0" y="20238"/>
                    <a:pt x="1573" y="20703"/>
                    <a:pt x="3207" y="21012"/>
                  </a:cubicBezTo>
                  <a:cubicBezTo>
                    <a:pt x="4780" y="21321"/>
                    <a:pt x="7139" y="21600"/>
                    <a:pt x="10891" y="21600"/>
                  </a:cubicBezTo>
                  <a:cubicBezTo>
                    <a:pt x="14642" y="21600"/>
                    <a:pt x="17970" y="21321"/>
                    <a:pt x="19482" y="20919"/>
                  </a:cubicBezTo>
                  <a:cubicBezTo>
                    <a:pt x="21055" y="20486"/>
                    <a:pt x="21237" y="19929"/>
                    <a:pt x="21237" y="19929"/>
                  </a:cubicBezTo>
                  <a:cubicBezTo>
                    <a:pt x="21237" y="19929"/>
                    <a:pt x="21237" y="19929"/>
                    <a:pt x="21237" y="19929"/>
                  </a:cubicBezTo>
                  <a:cubicBezTo>
                    <a:pt x="21600" y="19496"/>
                    <a:pt x="21358" y="18691"/>
                    <a:pt x="21297" y="17917"/>
                  </a:cubicBezTo>
                </a:path>
              </a:pathLst>
            </a:custGeom>
            <a:solidFill>
              <a:srgbClr val="FFCC33"/>
            </a:solidFill>
            <a:ln w="3600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53"/>
            <p:cNvSpPr>
              <a:spLocks noChangeArrowheads="1"/>
            </p:cNvSpPr>
            <p:nvPr/>
          </p:nvSpPr>
          <p:spPr bwMode="auto">
            <a:xfrm>
              <a:off x="55" y="91"/>
              <a:ext cx="92" cy="14"/>
            </a:xfrm>
            <a:custGeom>
              <a:avLst/>
              <a:gdLst/>
              <a:ahLst/>
              <a:cxnLst>
                <a:cxn ang="0">
                  <a:pos x="21600" y="13824"/>
                </a:cxn>
                <a:cxn ang="0">
                  <a:pos x="21070" y="11232"/>
                </a:cxn>
                <a:cxn ang="0">
                  <a:pos x="20540" y="5184"/>
                </a:cxn>
                <a:cxn ang="0">
                  <a:pos x="10866" y="0"/>
                </a:cxn>
                <a:cxn ang="0">
                  <a:pos x="928" y="6048"/>
                </a:cxn>
                <a:cxn ang="0">
                  <a:pos x="0" y="12960"/>
                </a:cxn>
                <a:cxn ang="0">
                  <a:pos x="10866" y="21600"/>
                </a:cxn>
                <a:cxn ang="0">
                  <a:pos x="21600" y="13824"/>
                </a:cxn>
              </a:cxnLst>
              <a:rect l="0" t="0" r="r" b="b"/>
              <a:pathLst>
                <a:path w="21600" h="21600">
                  <a:moveTo>
                    <a:pt x="21600" y="13824"/>
                  </a:moveTo>
                  <a:cubicBezTo>
                    <a:pt x="21335" y="12096"/>
                    <a:pt x="21202" y="12096"/>
                    <a:pt x="21070" y="11232"/>
                  </a:cubicBezTo>
                  <a:cubicBezTo>
                    <a:pt x="20805" y="9504"/>
                    <a:pt x="20672" y="7776"/>
                    <a:pt x="20540" y="5184"/>
                  </a:cubicBezTo>
                  <a:cubicBezTo>
                    <a:pt x="18685" y="1728"/>
                    <a:pt x="14974" y="0"/>
                    <a:pt x="10866" y="0"/>
                  </a:cubicBezTo>
                  <a:cubicBezTo>
                    <a:pt x="6493" y="0"/>
                    <a:pt x="2783" y="2592"/>
                    <a:pt x="928" y="6048"/>
                  </a:cubicBezTo>
                  <a:cubicBezTo>
                    <a:pt x="663" y="8640"/>
                    <a:pt x="398" y="11232"/>
                    <a:pt x="0" y="12960"/>
                  </a:cubicBezTo>
                  <a:cubicBezTo>
                    <a:pt x="1060" y="18144"/>
                    <a:pt x="5433" y="21600"/>
                    <a:pt x="10866" y="21600"/>
                  </a:cubicBezTo>
                  <a:cubicBezTo>
                    <a:pt x="16034" y="21600"/>
                    <a:pt x="20407" y="18144"/>
                    <a:pt x="21600" y="13824"/>
                  </a:cubicBezTo>
                </a:path>
              </a:pathLst>
            </a:custGeom>
            <a:solidFill>
              <a:srgbClr val="FFE666"/>
            </a:solidFill>
            <a:ln w="3600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54"/>
            <p:cNvSpPr>
              <a:spLocks noChangeArrowheads="1"/>
            </p:cNvSpPr>
            <p:nvPr/>
          </p:nvSpPr>
          <p:spPr bwMode="auto">
            <a:xfrm>
              <a:off x="38" y="129"/>
              <a:ext cx="128" cy="8"/>
            </a:xfrm>
            <a:custGeom>
              <a:avLst/>
              <a:gdLst/>
              <a:ahLst/>
              <a:cxnLst>
                <a:cxn ang="0">
                  <a:pos x="10848" y="13886"/>
                </a:cxn>
                <a:cxn ang="0">
                  <a:pos x="480" y="0"/>
                </a:cxn>
                <a:cxn ang="0">
                  <a:pos x="480" y="1543"/>
                </a:cxn>
                <a:cxn ang="0">
                  <a:pos x="0" y="1543"/>
                </a:cxn>
                <a:cxn ang="0">
                  <a:pos x="3264" y="16971"/>
                </a:cxn>
                <a:cxn ang="0">
                  <a:pos x="10848" y="21600"/>
                </a:cxn>
                <a:cxn ang="0">
                  <a:pos x="18240" y="16971"/>
                </a:cxn>
                <a:cxn ang="0">
                  <a:pos x="21600" y="1543"/>
                </a:cxn>
                <a:cxn ang="0">
                  <a:pos x="21120" y="1543"/>
                </a:cxn>
                <a:cxn ang="0">
                  <a:pos x="21216" y="0"/>
                </a:cxn>
                <a:cxn ang="0">
                  <a:pos x="10848" y="13886"/>
                </a:cxn>
              </a:cxnLst>
              <a:rect l="0" t="0" r="r" b="b"/>
              <a:pathLst>
                <a:path w="21600" h="21600">
                  <a:moveTo>
                    <a:pt x="10848" y="13886"/>
                  </a:moveTo>
                  <a:cubicBezTo>
                    <a:pt x="4512" y="13886"/>
                    <a:pt x="768" y="6171"/>
                    <a:pt x="480" y="0"/>
                  </a:cubicBezTo>
                  <a:cubicBezTo>
                    <a:pt x="480" y="0"/>
                    <a:pt x="480" y="1543"/>
                    <a:pt x="480" y="1543"/>
                  </a:cubicBezTo>
                  <a:cubicBezTo>
                    <a:pt x="480" y="1543"/>
                    <a:pt x="0" y="1543"/>
                    <a:pt x="0" y="1543"/>
                  </a:cubicBezTo>
                  <a:cubicBezTo>
                    <a:pt x="0" y="3086"/>
                    <a:pt x="0" y="10800"/>
                    <a:pt x="3264" y="16971"/>
                  </a:cubicBezTo>
                  <a:cubicBezTo>
                    <a:pt x="5280" y="20057"/>
                    <a:pt x="7968" y="21600"/>
                    <a:pt x="10848" y="21600"/>
                  </a:cubicBezTo>
                  <a:cubicBezTo>
                    <a:pt x="13632" y="21600"/>
                    <a:pt x="16320" y="20057"/>
                    <a:pt x="18240" y="16971"/>
                  </a:cubicBezTo>
                  <a:cubicBezTo>
                    <a:pt x="21600" y="10800"/>
                    <a:pt x="21600" y="3086"/>
                    <a:pt x="21600" y="1543"/>
                  </a:cubicBezTo>
                  <a:cubicBezTo>
                    <a:pt x="21600" y="1543"/>
                    <a:pt x="21120" y="1543"/>
                    <a:pt x="21120" y="1543"/>
                  </a:cubicBezTo>
                  <a:cubicBezTo>
                    <a:pt x="21120" y="1543"/>
                    <a:pt x="21216" y="0"/>
                    <a:pt x="21216" y="0"/>
                  </a:cubicBezTo>
                  <a:cubicBezTo>
                    <a:pt x="20832" y="6171"/>
                    <a:pt x="17088" y="13886"/>
                    <a:pt x="10848" y="13886"/>
                  </a:cubicBezTo>
                </a:path>
              </a:pathLst>
            </a:custGeom>
            <a:solidFill>
              <a:srgbClr val="FF9900"/>
            </a:solidFill>
            <a:ln w="3600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55"/>
            <p:cNvSpPr>
              <a:spLocks noChangeArrowheads="1"/>
            </p:cNvSpPr>
            <p:nvPr/>
          </p:nvSpPr>
          <p:spPr bwMode="auto">
            <a:xfrm>
              <a:off x="38" y="149"/>
              <a:ext cx="128" cy="7"/>
            </a:xfrm>
            <a:custGeom>
              <a:avLst/>
              <a:gdLst/>
              <a:ahLst/>
              <a:cxnLst>
                <a:cxn ang="0">
                  <a:pos x="10848" y="13886"/>
                </a:cxn>
                <a:cxn ang="0">
                  <a:pos x="480" y="0"/>
                </a:cxn>
                <a:cxn ang="0">
                  <a:pos x="480" y="0"/>
                </a:cxn>
                <a:cxn ang="0">
                  <a:pos x="0" y="0"/>
                </a:cxn>
                <a:cxn ang="0">
                  <a:pos x="3264" y="16971"/>
                </a:cxn>
                <a:cxn ang="0">
                  <a:pos x="10848" y="21600"/>
                </a:cxn>
                <a:cxn ang="0">
                  <a:pos x="18240" y="16971"/>
                </a:cxn>
                <a:cxn ang="0">
                  <a:pos x="21600" y="0"/>
                </a:cxn>
                <a:cxn ang="0">
                  <a:pos x="21120" y="0"/>
                </a:cxn>
                <a:cxn ang="0">
                  <a:pos x="21216" y="0"/>
                </a:cxn>
                <a:cxn ang="0">
                  <a:pos x="10848" y="13886"/>
                </a:cxn>
              </a:cxnLst>
              <a:rect l="0" t="0" r="r" b="b"/>
              <a:pathLst>
                <a:path w="21600" h="21600">
                  <a:moveTo>
                    <a:pt x="10848" y="13886"/>
                  </a:moveTo>
                  <a:cubicBezTo>
                    <a:pt x="4512" y="13886"/>
                    <a:pt x="768" y="6171"/>
                    <a:pt x="480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480" y="0"/>
                    <a:pt x="0" y="0"/>
                    <a:pt x="0" y="0"/>
                  </a:cubicBezTo>
                  <a:cubicBezTo>
                    <a:pt x="0" y="4629"/>
                    <a:pt x="0" y="10800"/>
                    <a:pt x="3264" y="16971"/>
                  </a:cubicBezTo>
                  <a:cubicBezTo>
                    <a:pt x="5280" y="20057"/>
                    <a:pt x="7968" y="21600"/>
                    <a:pt x="10848" y="21600"/>
                  </a:cubicBezTo>
                  <a:cubicBezTo>
                    <a:pt x="13632" y="21600"/>
                    <a:pt x="16320" y="20057"/>
                    <a:pt x="18240" y="16971"/>
                  </a:cubicBezTo>
                  <a:cubicBezTo>
                    <a:pt x="21600" y="10800"/>
                    <a:pt x="21600" y="4629"/>
                    <a:pt x="21600" y="0"/>
                  </a:cubicBezTo>
                  <a:cubicBezTo>
                    <a:pt x="21600" y="0"/>
                    <a:pt x="21120" y="0"/>
                    <a:pt x="21120" y="0"/>
                  </a:cubicBezTo>
                  <a:cubicBezTo>
                    <a:pt x="21120" y="0"/>
                    <a:pt x="21216" y="0"/>
                    <a:pt x="21216" y="0"/>
                  </a:cubicBezTo>
                  <a:cubicBezTo>
                    <a:pt x="20832" y="6171"/>
                    <a:pt x="17088" y="13886"/>
                    <a:pt x="10848" y="13886"/>
                  </a:cubicBezTo>
                </a:path>
              </a:pathLst>
            </a:custGeom>
            <a:solidFill>
              <a:srgbClr val="FF9900"/>
            </a:solidFill>
            <a:ln w="3600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56"/>
            <p:cNvSpPr>
              <a:spLocks noChangeArrowheads="1"/>
            </p:cNvSpPr>
            <p:nvPr/>
          </p:nvSpPr>
          <p:spPr bwMode="auto">
            <a:xfrm>
              <a:off x="45" y="168"/>
              <a:ext cx="114" cy="8"/>
            </a:xfrm>
            <a:custGeom>
              <a:avLst/>
              <a:gdLst/>
              <a:ahLst/>
              <a:cxnLst>
                <a:cxn ang="0">
                  <a:pos x="10854" y="15429"/>
                </a:cxn>
                <a:cxn ang="0">
                  <a:pos x="430" y="0"/>
                </a:cxn>
                <a:cxn ang="0">
                  <a:pos x="430" y="0"/>
                </a:cxn>
                <a:cxn ang="0">
                  <a:pos x="0" y="0"/>
                </a:cxn>
                <a:cxn ang="0">
                  <a:pos x="3331" y="16971"/>
                </a:cxn>
                <a:cxn ang="0">
                  <a:pos x="10854" y="21600"/>
                </a:cxn>
                <a:cxn ang="0">
                  <a:pos x="18269" y="16971"/>
                </a:cxn>
                <a:cxn ang="0">
                  <a:pos x="21600" y="0"/>
                </a:cxn>
                <a:cxn ang="0">
                  <a:pos x="21170" y="0"/>
                </a:cxn>
                <a:cxn ang="0">
                  <a:pos x="21170" y="0"/>
                </a:cxn>
                <a:cxn ang="0">
                  <a:pos x="10854" y="15429"/>
                </a:cxn>
              </a:cxnLst>
              <a:rect l="0" t="0" r="r" b="b"/>
              <a:pathLst>
                <a:path w="21600" h="21600">
                  <a:moveTo>
                    <a:pt x="10854" y="15429"/>
                  </a:moveTo>
                  <a:cubicBezTo>
                    <a:pt x="4513" y="15429"/>
                    <a:pt x="752" y="6171"/>
                    <a:pt x="430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30" y="0"/>
                    <a:pt x="0" y="0"/>
                    <a:pt x="0" y="0"/>
                  </a:cubicBezTo>
                  <a:cubicBezTo>
                    <a:pt x="0" y="4629"/>
                    <a:pt x="0" y="10800"/>
                    <a:pt x="3331" y="16971"/>
                  </a:cubicBezTo>
                  <a:cubicBezTo>
                    <a:pt x="5266" y="20057"/>
                    <a:pt x="7952" y="21600"/>
                    <a:pt x="10854" y="21600"/>
                  </a:cubicBezTo>
                  <a:cubicBezTo>
                    <a:pt x="13648" y="21600"/>
                    <a:pt x="16227" y="20057"/>
                    <a:pt x="18269" y="16971"/>
                  </a:cubicBezTo>
                  <a:cubicBezTo>
                    <a:pt x="21600" y="10800"/>
                    <a:pt x="21600" y="4629"/>
                    <a:pt x="21600" y="0"/>
                  </a:cubicBezTo>
                  <a:cubicBezTo>
                    <a:pt x="21600" y="0"/>
                    <a:pt x="21170" y="0"/>
                    <a:pt x="21170" y="0"/>
                  </a:cubicBezTo>
                  <a:cubicBezTo>
                    <a:pt x="21170" y="0"/>
                    <a:pt x="21170" y="0"/>
                    <a:pt x="21170" y="0"/>
                  </a:cubicBezTo>
                  <a:cubicBezTo>
                    <a:pt x="20848" y="6171"/>
                    <a:pt x="17087" y="15429"/>
                    <a:pt x="10854" y="15429"/>
                  </a:cubicBezTo>
                </a:path>
              </a:pathLst>
            </a:custGeom>
            <a:solidFill>
              <a:srgbClr val="FF9900"/>
            </a:solidFill>
            <a:ln w="3600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57"/>
            <p:cNvSpPr>
              <a:spLocks noChangeArrowheads="1"/>
            </p:cNvSpPr>
            <p:nvPr/>
          </p:nvSpPr>
          <p:spPr bwMode="auto">
            <a:xfrm>
              <a:off x="52" y="187"/>
              <a:ext cx="100" cy="8"/>
            </a:xfrm>
            <a:custGeom>
              <a:avLst/>
              <a:gdLst/>
              <a:ahLst/>
              <a:cxnLst>
                <a:cxn ang="0">
                  <a:pos x="10861" y="13886"/>
                </a:cxn>
                <a:cxn ang="0">
                  <a:pos x="366" y="0"/>
                </a:cxn>
                <a:cxn ang="0">
                  <a:pos x="366" y="0"/>
                </a:cxn>
                <a:cxn ang="0">
                  <a:pos x="0" y="0"/>
                </a:cxn>
                <a:cxn ang="0">
                  <a:pos x="3295" y="16971"/>
                </a:cxn>
                <a:cxn ang="0">
                  <a:pos x="10861" y="21600"/>
                </a:cxn>
                <a:cxn ang="0">
                  <a:pos x="18305" y="16971"/>
                </a:cxn>
                <a:cxn ang="0">
                  <a:pos x="21600" y="0"/>
                </a:cxn>
                <a:cxn ang="0">
                  <a:pos x="21112" y="0"/>
                </a:cxn>
                <a:cxn ang="0">
                  <a:pos x="21234" y="0"/>
                </a:cxn>
                <a:cxn ang="0">
                  <a:pos x="10861" y="13886"/>
                </a:cxn>
              </a:cxnLst>
              <a:rect l="0" t="0" r="r" b="b"/>
              <a:pathLst>
                <a:path w="21600" h="21600">
                  <a:moveTo>
                    <a:pt x="10861" y="13886"/>
                  </a:moveTo>
                  <a:cubicBezTo>
                    <a:pt x="4515" y="13886"/>
                    <a:pt x="610" y="4629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0" y="0"/>
                    <a:pt x="0" y="0"/>
                  </a:cubicBezTo>
                  <a:cubicBezTo>
                    <a:pt x="0" y="4629"/>
                    <a:pt x="0" y="10800"/>
                    <a:pt x="3295" y="16971"/>
                  </a:cubicBezTo>
                  <a:cubicBezTo>
                    <a:pt x="5369" y="20057"/>
                    <a:pt x="7932" y="21600"/>
                    <a:pt x="10861" y="21600"/>
                  </a:cubicBezTo>
                  <a:cubicBezTo>
                    <a:pt x="13668" y="21600"/>
                    <a:pt x="16353" y="20057"/>
                    <a:pt x="18305" y="16971"/>
                  </a:cubicBezTo>
                  <a:cubicBezTo>
                    <a:pt x="21600" y="10800"/>
                    <a:pt x="21600" y="4629"/>
                    <a:pt x="21600" y="0"/>
                  </a:cubicBezTo>
                  <a:cubicBezTo>
                    <a:pt x="21600" y="0"/>
                    <a:pt x="21112" y="0"/>
                    <a:pt x="21112" y="0"/>
                  </a:cubicBezTo>
                  <a:cubicBezTo>
                    <a:pt x="21112" y="0"/>
                    <a:pt x="21234" y="0"/>
                    <a:pt x="21234" y="0"/>
                  </a:cubicBezTo>
                  <a:cubicBezTo>
                    <a:pt x="20868" y="4629"/>
                    <a:pt x="17085" y="13886"/>
                    <a:pt x="10861" y="13886"/>
                  </a:cubicBezTo>
                </a:path>
              </a:pathLst>
            </a:custGeom>
            <a:solidFill>
              <a:srgbClr val="FF9900"/>
            </a:solidFill>
            <a:ln w="3600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58"/>
            <p:cNvSpPr>
              <a:spLocks noChangeArrowheads="1"/>
            </p:cNvSpPr>
            <p:nvPr/>
          </p:nvSpPr>
          <p:spPr bwMode="auto">
            <a:xfrm>
              <a:off x="27" y="262"/>
              <a:ext cx="150" cy="165"/>
            </a:xfrm>
            <a:custGeom>
              <a:avLst/>
              <a:gdLst/>
              <a:ahLst/>
              <a:cxnLst>
                <a:cxn ang="0">
                  <a:pos x="1380" y="4825"/>
                </a:cxn>
                <a:cxn ang="0">
                  <a:pos x="2761" y="3934"/>
                </a:cxn>
                <a:cxn ang="0">
                  <a:pos x="5522" y="1410"/>
                </a:cxn>
                <a:cxn ang="0">
                  <a:pos x="10719" y="0"/>
                </a:cxn>
                <a:cxn ang="0">
                  <a:pos x="16078" y="1559"/>
                </a:cxn>
                <a:cxn ang="0">
                  <a:pos x="18595" y="3934"/>
                </a:cxn>
                <a:cxn ang="0">
                  <a:pos x="20057" y="4602"/>
                </a:cxn>
                <a:cxn ang="0">
                  <a:pos x="21600" y="14177"/>
                </a:cxn>
                <a:cxn ang="0">
                  <a:pos x="20138" y="14697"/>
                </a:cxn>
                <a:cxn ang="0">
                  <a:pos x="17134" y="19225"/>
                </a:cxn>
                <a:cxn ang="0">
                  <a:pos x="10475" y="21600"/>
                </a:cxn>
                <a:cxn ang="0">
                  <a:pos x="4629" y="19670"/>
                </a:cxn>
                <a:cxn ang="0">
                  <a:pos x="1949" y="16107"/>
                </a:cxn>
                <a:cxn ang="0">
                  <a:pos x="0" y="14177"/>
                </a:cxn>
                <a:cxn ang="0">
                  <a:pos x="1380" y="4825"/>
                </a:cxn>
              </a:cxnLst>
              <a:rect l="0" t="0" r="r" b="b"/>
              <a:pathLst>
                <a:path w="21600" h="21600">
                  <a:moveTo>
                    <a:pt x="1380" y="4825"/>
                  </a:moveTo>
                  <a:cubicBezTo>
                    <a:pt x="1380" y="4825"/>
                    <a:pt x="1868" y="4379"/>
                    <a:pt x="2761" y="3934"/>
                  </a:cubicBezTo>
                  <a:cubicBezTo>
                    <a:pt x="3492" y="3414"/>
                    <a:pt x="4223" y="2449"/>
                    <a:pt x="5522" y="1410"/>
                  </a:cubicBezTo>
                  <a:cubicBezTo>
                    <a:pt x="6577" y="594"/>
                    <a:pt x="8608" y="0"/>
                    <a:pt x="10719" y="0"/>
                  </a:cubicBezTo>
                  <a:cubicBezTo>
                    <a:pt x="12911" y="0"/>
                    <a:pt x="15185" y="891"/>
                    <a:pt x="16078" y="1559"/>
                  </a:cubicBezTo>
                  <a:cubicBezTo>
                    <a:pt x="16890" y="2227"/>
                    <a:pt x="18595" y="3934"/>
                    <a:pt x="18595" y="3934"/>
                  </a:cubicBezTo>
                  <a:cubicBezTo>
                    <a:pt x="18595" y="3934"/>
                    <a:pt x="20057" y="4602"/>
                    <a:pt x="20057" y="4602"/>
                  </a:cubicBezTo>
                  <a:cubicBezTo>
                    <a:pt x="20057" y="4602"/>
                    <a:pt x="21600" y="14177"/>
                    <a:pt x="21600" y="14177"/>
                  </a:cubicBezTo>
                  <a:cubicBezTo>
                    <a:pt x="21600" y="14177"/>
                    <a:pt x="20788" y="14177"/>
                    <a:pt x="20138" y="14697"/>
                  </a:cubicBezTo>
                  <a:cubicBezTo>
                    <a:pt x="19651" y="15068"/>
                    <a:pt x="19002" y="17295"/>
                    <a:pt x="17134" y="19225"/>
                  </a:cubicBezTo>
                  <a:cubicBezTo>
                    <a:pt x="15835" y="20561"/>
                    <a:pt x="13642" y="21452"/>
                    <a:pt x="10475" y="21600"/>
                  </a:cubicBezTo>
                  <a:cubicBezTo>
                    <a:pt x="9014" y="21600"/>
                    <a:pt x="6415" y="21080"/>
                    <a:pt x="4629" y="19670"/>
                  </a:cubicBezTo>
                  <a:cubicBezTo>
                    <a:pt x="2842" y="18334"/>
                    <a:pt x="1949" y="16107"/>
                    <a:pt x="1949" y="16107"/>
                  </a:cubicBezTo>
                  <a:cubicBezTo>
                    <a:pt x="1949" y="16107"/>
                    <a:pt x="0" y="14177"/>
                    <a:pt x="0" y="14177"/>
                  </a:cubicBezTo>
                  <a:cubicBezTo>
                    <a:pt x="0" y="14177"/>
                    <a:pt x="1380" y="4825"/>
                    <a:pt x="1380" y="4825"/>
                  </a:cubicBezTo>
                </a:path>
              </a:pathLst>
            </a:custGeom>
            <a:solidFill>
              <a:srgbClr val="FF9900"/>
            </a:solidFill>
            <a:ln w="3600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" name="角丸四角形 1"/>
          <p:cNvSpPr/>
          <p:nvPr/>
        </p:nvSpPr>
        <p:spPr>
          <a:xfrm>
            <a:off x="5292080" y="4725144"/>
            <a:ext cx="3312000" cy="1800200"/>
          </a:xfrm>
          <a:prstGeom prst="roundRect">
            <a:avLst/>
          </a:prstGeom>
          <a:solidFill>
            <a:srgbClr val="0099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おもに体の調子を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整えるもとになる食品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292080" y="2600908"/>
            <a:ext cx="3312000" cy="1800200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おもに体をつくる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292080" y="476672"/>
            <a:ext cx="3312000" cy="1800200"/>
          </a:xfrm>
          <a:prstGeom prst="round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おもにエネルギーの</a:t>
            </a:r>
            <a:endParaRPr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305361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⑩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313473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あぶら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115616" y="2852936"/>
            <a:ext cx="3384376" cy="3384376"/>
          </a:xfrm>
          <a:prstGeom prst="ellipse">
            <a:avLst/>
          </a:prstGeom>
          <a:noFill/>
          <a:ln w="2540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21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3" name="直線コネクタ 22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24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6" name="直線コネクタ 25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3" grpId="2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"/>
          <p:cNvGrpSpPr>
            <a:grpSpLocks/>
          </p:cNvGrpSpPr>
          <p:nvPr/>
        </p:nvGrpSpPr>
        <p:grpSpPr bwMode="auto">
          <a:xfrm>
            <a:off x="539552" y="3212976"/>
            <a:ext cx="4536504" cy="2380606"/>
            <a:chOff x="0" y="-21"/>
            <a:chExt cx="1393" cy="731"/>
          </a:xfrm>
        </p:grpSpPr>
        <p:sp>
          <p:nvSpPr>
            <p:cNvPr id="30" name="Freeform 3"/>
            <p:cNvSpPr>
              <a:spLocks noChangeArrowheads="1"/>
            </p:cNvSpPr>
            <p:nvPr/>
          </p:nvSpPr>
          <p:spPr bwMode="auto">
            <a:xfrm>
              <a:off x="732" y="328"/>
              <a:ext cx="661" cy="382"/>
            </a:xfrm>
            <a:custGeom>
              <a:avLst/>
              <a:gdLst/>
              <a:ahLst/>
              <a:cxnLst>
                <a:cxn ang="0">
                  <a:pos x="0" y="17818"/>
                </a:cxn>
                <a:cxn ang="0">
                  <a:pos x="3001" y="21600"/>
                </a:cxn>
                <a:cxn ang="0">
                  <a:pos x="11949" y="11056"/>
                </a:cxn>
                <a:cxn ang="0">
                  <a:pos x="19914" y="17882"/>
                </a:cxn>
                <a:cxn ang="0">
                  <a:pos x="19433" y="10992"/>
                </a:cxn>
                <a:cxn ang="0">
                  <a:pos x="20840" y="3750"/>
                </a:cxn>
                <a:cxn ang="0">
                  <a:pos x="20359" y="32"/>
                </a:cxn>
                <a:cxn ang="0">
                  <a:pos x="11485" y="3942"/>
                </a:cxn>
                <a:cxn ang="0">
                  <a:pos x="0" y="17818"/>
                </a:cxn>
              </a:cxnLst>
              <a:rect l="0" t="0" r="r" b="b"/>
              <a:pathLst>
                <a:path w="21600" h="21600">
                  <a:moveTo>
                    <a:pt x="0" y="17818"/>
                  </a:moveTo>
                  <a:cubicBezTo>
                    <a:pt x="1037" y="19453"/>
                    <a:pt x="2649" y="21344"/>
                    <a:pt x="3001" y="21600"/>
                  </a:cubicBezTo>
                  <a:cubicBezTo>
                    <a:pt x="6817" y="19421"/>
                    <a:pt x="11578" y="12979"/>
                    <a:pt x="11949" y="11056"/>
                  </a:cubicBezTo>
                  <a:cubicBezTo>
                    <a:pt x="13282" y="13652"/>
                    <a:pt x="19173" y="18395"/>
                    <a:pt x="19914" y="17882"/>
                  </a:cubicBezTo>
                  <a:cubicBezTo>
                    <a:pt x="20674" y="17402"/>
                    <a:pt x="19785" y="13043"/>
                    <a:pt x="19433" y="10992"/>
                  </a:cubicBezTo>
                  <a:cubicBezTo>
                    <a:pt x="19099" y="8877"/>
                    <a:pt x="20192" y="5576"/>
                    <a:pt x="20840" y="3750"/>
                  </a:cubicBezTo>
                  <a:cubicBezTo>
                    <a:pt x="21470" y="1795"/>
                    <a:pt x="21600" y="32"/>
                    <a:pt x="20359" y="32"/>
                  </a:cubicBezTo>
                  <a:cubicBezTo>
                    <a:pt x="19118" y="0"/>
                    <a:pt x="13912" y="2307"/>
                    <a:pt x="11485" y="3942"/>
                  </a:cubicBezTo>
                  <a:cubicBezTo>
                    <a:pt x="9059" y="5608"/>
                    <a:pt x="0" y="17818"/>
                    <a:pt x="0" y="17818"/>
                  </a:cubicBezTo>
                </a:path>
              </a:pathLst>
            </a:custGeom>
            <a:solidFill>
              <a:srgbClr val="9CD3FF"/>
            </a:solidFill>
            <a:ln w="3600" cap="rnd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4"/>
            <p:cNvSpPr>
              <a:spLocks noChangeArrowheads="1"/>
            </p:cNvSpPr>
            <p:nvPr/>
          </p:nvSpPr>
          <p:spPr bwMode="auto">
            <a:xfrm>
              <a:off x="1079" y="356"/>
              <a:ext cx="302" cy="246"/>
            </a:xfrm>
            <a:custGeom>
              <a:avLst/>
              <a:gdLst/>
              <a:ahLst/>
              <a:cxnLst>
                <a:cxn ang="0">
                  <a:pos x="2355" y="4579"/>
                </a:cxn>
                <a:cxn ang="0">
                  <a:pos x="21600" y="1145"/>
                </a:cxn>
                <a:cxn ang="0">
                  <a:pos x="21316" y="2190"/>
                </a:cxn>
                <a:cxn ang="0">
                  <a:pos x="3614" y="5325"/>
                </a:cxn>
                <a:cxn ang="0">
                  <a:pos x="5197" y="6022"/>
                </a:cxn>
                <a:cxn ang="0">
                  <a:pos x="19489" y="5724"/>
                </a:cxn>
                <a:cxn ang="0">
                  <a:pos x="19083" y="6968"/>
                </a:cxn>
                <a:cxn ang="0">
                  <a:pos x="4182" y="7963"/>
                </a:cxn>
                <a:cxn ang="0">
                  <a:pos x="17986" y="9904"/>
                </a:cxn>
                <a:cxn ang="0">
                  <a:pos x="17783" y="11298"/>
                </a:cxn>
                <a:cxn ang="0">
                  <a:pos x="4507" y="9954"/>
                </a:cxn>
                <a:cxn ang="0">
                  <a:pos x="17702" y="14632"/>
                </a:cxn>
                <a:cxn ang="0">
                  <a:pos x="18149" y="16324"/>
                </a:cxn>
                <a:cxn ang="0">
                  <a:pos x="3898" y="11298"/>
                </a:cxn>
                <a:cxn ang="0">
                  <a:pos x="19083" y="20007"/>
                </a:cxn>
                <a:cxn ang="0">
                  <a:pos x="19326" y="21600"/>
                </a:cxn>
                <a:cxn ang="0">
                  <a:pos x="3289" y="12044"/>
                </a:cxn>
                <a:cxn ang="0">
                  <a:pos x="2355" y="4579"/>
                </a:cxn>
              </a:cxnLst>
              <a:rect l="0" t="0" r="r" b="b"/>
              <a:pathLst>
                <a:path w="21600" h="21600">
                  <a:moveTo>
                    <a:pt x="2355" y="4579"/>
                  </a:moveTo>
                  <a:cubicBezTo>
                    <a:pt x="6537" y="2887"/>
                    <a:pt x="16038" y="0"/>
                    <a:pt x="21600" y="1145"/>
                  </a:cubicBezTo>
                  <a:cubicBezTo>
                    <a:pt x="21519" y="1742"/>
                    <a:pt x="21316" y="2190"/>
                    <a:pt x="21316" y="2190"/>
                  </a:cubicBezTo>
                  <a:cubicBezTo>
                    <a:pt x="21316" y="2190"/>
                    <a:pt x="11247" y="2041"/>
                    <a:pt x="3614" y="5325"/>
                  </a:cubicBezTo>
                  <a:cubicBezTo>
                    <a:pt x="3086" y="6420"/>
                    <a:pt x="2598" y="6570"/>
                    <a:pt x="5197" y="6022"/>
                  </a:cubicBezTo>
                  <a:cubicBezTo>
                    <a:pt x="7917" y="5524"/>
                    <a:pt x="16038" y="5176"/>
                    <a:pt x="19489" y="5724"/>
                  </a:cubicBezTo>
                  <a:cubicBezTo>
                    <a:pt x="19570" y="5724"/>
                    <a:pt x="19083" y="6968"/>
                    <a:pt x="19083" y="6968"/>
                  </a:cubicBezTo>
                  <a:cubicBezTo>
                    <a:pt x="19083" y="6968"/>
                    <a:pt x="10110" y="5724"/>
                    <a:pt x="4182" y="7963"/>
                  </a:cubicBezTo>
                  <a:cubicBezTo>
                    <a:pt x="7633" y="8361"/>
                    <a:pt x="15672" y="9058"/>
                    <a:pt x="17986" y="9904"/>
                  </a:cubicBezTo>
                  <a:cubicBezTo>
                    <a:pt x="17986" y="10103"/>
                    <a:pt x="17783" y="11298"/>
                    <a:pt x="17783" y="11298"/>
                  </a:cubicBezTo>
                  <a:cubicBezTo>
                    <a:pt x="17783" y="11298"/>
                    <a:pt x="8932" y="9406"/>
                    <a:pt x="4507" y="9954"/>
                  </a:cubicBezTo>
                  <a:cubicBezTo>
                    <a:pt x="7389" y="11298"/>
                    <a:pt x="15835" y="13985"/>
                    <a:pt x="17702" y="14632"/>
                  </a:cubicBezTo>
                  <a:cubicBezTo>
                    <a:pt x="17702" y="14632"/>
                    <a:pt x="18149" y="16324"/>
                    <a:pt x="18149" y="16324"/>
                  </a:cubicBezTo>
                  <a:cubicBezTo>
                    <a:pt x="12668" y="14632"/>
                    <a:pt x="6212" y="12442"/>
                    <a:pt x="3898" y="11298"/>
                  </a:cubicBezTo>
                  <a:cubicBezTo>
                    <a:pt x="7755" y="15628"/>
                    <a:pt x="15023" y="18614"/>
                    <a:pt x="19083" y="20007"/>
                  </a:cubicBezTo>
                  <a:cubicBezTo>
                    <a:pt x="19164" y="20455"/>
                    <a:pt x="19326" y="21600"/>
                    <a:pt x="19326" y="21600"/>
                  </a:cubicBezTo>
                  <a:cubicBezTo>
                    <a:pt x="12830" y="19311"/>
                    <a:pt x="5928" y="16673"/>
                    <a:pt x="3289" y="12044"/>
                  </a:cubicBezTo>
                  <a:cubicBezTo>
                    <a:pt x="568" y="7416"/>
                    <a:pt x="0" y="6420"/>
                    <a:pt x="2355" y="4579"/>
                  </a:cubicBezTo>
                </a:path>
              </a:pathLst>
            </a:custGeom>
            <a:solidFill>
              <a:srgbClr val="78C4FF"/>
            </a:solidFill>
            <a:ln w="3600" cap="rnd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5"/>
            <p:cNvSpPr>
              <a:spLocks noChangeArrowheads="1"/>
            </p:cNvSpPr>
            <p:nvPr/>
          </p:nvSpPr>
          <p:spPr bwMode="auto">
            <a:xfrm>
              <a:off x="10" y="-21"/>
              <a:ext cx="1194" cy="693"/>
            </a:xfrm>
            <a:custGeom>
              <a:avLst/>
              <a:gdLst/>
              <a:ahLst/>
              <a:cxnLst>
                <a:cxn ang="0">
                  <a:pos x="8287" y="4737"/>
                </a:cxn>
                <a:cxn ang="0">
                  <a:pos x="12174" y="778"/>
                </a:cxn>
                <a:cxn ang="0">
                  <a:pos x="13138" y="6752"/>
                </a:cxn>
                <a:cxn ang="0">
                  <a:pos x="14031" y="6257"/>
                </a:cxn>
                <a:cxn ang="0">
                  <a:pos x="14790" y="4631"/>
                </a:cxn>
                <a:cxn ang="0">
                  <a:pos x="19856" y="13222"/>
                </a:cxn>
                <a:cxn ang="0">
                  <a:pos x="20554" y="13752"/>
                </a:cxn>
                <a:cxn ang="0">
                  <a:pos x="20708" y="16527"/>
                </a:cxn>
                <a:cxn ang="0">
                  <a:pos x="12944" y="21087"/>
                </a:cxn>
                <a:cxn ang="0">
                  <a:pos x="0" y="13169"/>
                </a:cxn>
                <a:cxn ang="0">
                  <a:pos x="4277" y="11595"/>
                </a:cxn>
                <a:cxn ang="0">
                  <a:pos x="8287" y="4737"/>
                </a:cxn>
              </a:cxnLst>
              <a:rect l="0" t="0" r="r" b="b"/>
              <a:pathLst>
                <a:path w="21600" h="21600">
                  <a:moveTo>
                    <a:pt x="8287" y="4737"/>
                  </a:moveTo>
                  <a:cubicBezTo>
                    <a:pt x="8944" y="3429"/>
                    <a:pt x="11497" y="0"/>
                    <a:pt x="12174" y="778"/>
                  </a:cubicBezTo>
                  <a:cubicBezTo>
                    <a:pt x="12851" y="1502"/>
                    <a:pt x="13087" y="5709"/>
                    <a:pt x="13138" y="6752"/>
                  </a:cubicBezTo>
                  <a:cubicBezTo>
                    <a:pt x="13610" y="7070"/>
                    <a:pt x="13856" y="6699"/>
                    <a:pt x="14031" y="6257"/>
                  </a:cubicBezTo>
                  <a:cubicBezTo>
                    <a:pt x="14195" y="5815"/>
                    <a:pt x="14667" y="4985"/>
                    <a:pt x="14790" y="4631"/>
                  </a:cubicBezTo>
                  <a:cubicBezTo>
                    <a:pt x="15815" y="5267"/>
                    <a:pt x="18513" y="8555"/>
                    <a:pt x="19856" y="13222"/>
                  </a:cubicBezTo>
                  <a:cubicBezTo>
                    <a:pt x="20215" y="13593"/>
                    <a:pt x="20072" y="13451"/>
                    <a:pt x="20554" y="13752"/>
                  </a:cubicBezTo>
                  <a:cubicBezTo>
                    <a:pt x="21036" y="14070"/>
                    <a:pt x="21600" y="15696"/>
                    <a:pt x="20708" y="16527"/>
                  </a:cubicBezTo>
                  <a:cubicBezTo>
                    <a:pt x="19846" y="17358"/>
                    <a:pt x="16256" y="20504"/>
                    <a:pt x="12944" y="21087"/>
                  </a:cubicBezTo>
                  <a:cubicBezTo>
                    <a:pt x="9631" y="21600"/>
                    <a:pt x="3538" y="21034"/>
                    <a:pt x="0" y="13169"/>
                  </a:cubicBezTo>
                  <a:cubicBezTo>
                    <a:pt x="615" y="12780"/>
                    <a:pt x="3056" y="12161"/>
                    <a:pt x="4277" y="11595"/>
                  </a:cubicBezTo>
                  <a:cubicBezTo>
                    <a:pt x="5467" y="11065"/>
                    <a:pt x="8287" y="4737"/>
                    <a:pt x="8287" y="4737"/>
                  </a:cubicBezTo>
                </a:path>
              </a:pathLst>
            </a:custGeom>
            <a:solidFill>
              <a:srgbClr val="78C4FF"/>
            </a:solidFill>
            <a:ln w="3600" cap="rnd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16"/>
              <a:ext cx="1146" cy="500"/>
            </a:xfrm>
            <a:prstGeom prst="rect">
              <a:avLst/>
            </a:prstGeom>
            <a:noFill/>
          </p:spPr>
        </p:pic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133" y="264"/>
              <a:ext cx="176" cy="177"/>
            </a:xfrm>
            <a:prstGeom prst="ellipse">
              <a:avLst/>
            </a:prstGeom>
            <a:solidFill>
              <a:srgbClr val="FFFFFF"/>
            </a:solidFill>
            <a:ln w="36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168" y="300"/>
              <a:ext cx="105" cy="105"/>
            </a:xfrm>
            <a:prstGeom prst="ellipse">
              <a:avLst/>
            </a:prstGeom>
            <a:solidFill>
              <a:srgbClr val="49466E"/>
            </a:solidFill>
            <a:ln w="36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" name="角丸四角形 1"/>
          <p:cNvSpPr/>
          <p:nvPr/>
        </p:nvSpPr>
        <p:spPr>
          <a:xfrm>
            <a:off x="5292080" y="4725144"/>
            <a:ext cx="3312368" cy="1800200"/>
          </a:xfrm>
          <a:prstGeom prst="roundRect">
            <a:avLst/>
          </a:prstGeom>
          <a:solidFill>
            <a:srgbClr val="0099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おもに体の調子を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整えるもとになる食品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292080" y="2600908"/>
            <a:ext cx="3312368" cy="1800200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おもに体をつくる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292080" y="476672"/>
            <a:ext cx="3312368" cy="1800200"/>
          </a:xfrm>
          <a:prstGeom prst="round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おもにエネルギーの</a:t>
            </a:r>
            <a:endParaRPr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332656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⑪</a:t>
            </a:r>
            <a:endParaRPr kumimoji="1" lang="ja-JP" altLang="en-US" sz="8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さかな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115616" y="2852936"/>
            <a:ext cx="3384376" cy="3384376"/>
          </a:xfrm>
          <a:prstGeom prst="ellipse">
            <a:avLst/>
          </a:prstGeom>
          <a:noFill/>
          <a:ln w="2540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21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3" name="直線コネクタ 22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24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6" name="直線コネクタ 25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4" grpId="2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66"/>
          <p:cNvGrpSpPr>
            <a:grpSpLocks/>
          </p:cNvGrpSpPr>
          <p:nvPr/>
        </p:nvGrpSpPr>
        <p:grpSpPr bwMode="auto">
          <a:xfrm>
            <a:off x="1187624" y="2865400"/>
            <a:ext cx="3312368" cy="3515928"/>
            <a:chOff x="5" y="5"/>
            <a:chExt cx="179" cy="190"/>
          </a:xfrm>
        </p:grpSpPr>
        <p:sp>
          <p:nvSpPr>
            <p:cNvPr id="38" name="Oval 67"/>
            <p:cNvSpPr>
              <a:spLocks noChangeArrowheads="1"/>
            </p:cNvSpPr>
            <p:nvPr/>
          </p:nvSpPr>
          <p:spPr bwMode="auto">
            <a:xfrm rot="5625">
              <a:off x="5" y="5"/>
              <a:ext cx="179" cy="113"/>
            </a:xfrm>
            <a:prstGeom prst="ellipse">
              <a:avLst/>
            </a:prstGeom>
            <a:solidFill>
              <a:srgbClr val="B4D7F5"/>
            </a:solidFill>
            <a:ln w="14400">
              <a:solidFill>
                <a:srgbClr val="976C2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68"/>
            <p:cNvSpPr>
              <a:spLocks noChangeArrowheads="1"/>
            </p:cNvSpPr>
            <p:nvPr/>
          </p:nvSpPr>
          <p:spPr bwMode="auto">
            <a:xfrm>
              <a:off x="12" y="12"/>
              <a:ext cx="171" cy="113"/>
            </a:xfrm>
            <a:custGeom>
              <a:avLst/>
              <a:gdLst/>
              <a:ahLst/>
              <a:cxnLst>
                <a:cxn ang="0">
                  <a:pos x="3229" y="17673"/>
                </a:cxn>
                <a:cxn ang="0">
                  <a:pos x="1363" y="10473"/>
                </a:cxn>
                <a:cxn ang="0">
                  <a:pos x="1866" y="7855"/>
                </a:cxn>
                <a:cxn ang="0">
                  <a:pos x="3588" y="5236"/>
                </a:cxn>
                <a:cxn ang="0">
                  <a:pos x="6100" y="3164"/>
                </a:cxn>
                <a:cxn ang="0">
                  <a:pos x="8898" y="2291"/>
                </a:cxn>
                <a:cxn ang="0">
                  <a:pos x="11410" y="1745"/>
                </a:cxn>
                <a:cxn ang="0">
                  <a:pos x="13491" y="2400"/>
                </a:cxn>
                <a:cxn ang="0">
                  <a:pos x="16218" y="3927"/>
                </a:cxn>
                <a:cxn ang="0">
                  <a:pos x="17940" y="6764"/>
                </a:cxn>
                <a:cxn ang="0">
                  <a:pos x="19519" y="9709"/>
                </a:cxn>
                <a:cxn ang="0">
                  <a:pos x="17868" y="17018"/>
                </a:cxn>
                <a:cxn ang="0">
                  <a:pos x="3229" y="17673"/>
                </a:cxn>
              </a:cxnLst>
              <a:rect l="0" t="0" r="r" b="b"/>
              <a:pathLst>
                <a:path w="21600" h="21600">
                  <a:moveTo>
                    <a:pt x="3229" y="17673"/>
                  </a:moveTo>
                  <a:cubicBezTo>
                    <a:pt x="359" y="15709"/>
                    <a:pt x="0" y="11127"/>
                    <a:pt x="1363" y="10473"/>
                  </a:cubicBezTo>
                  <a:cubicBezTo>
                    <a:pt x="718" y="9055"/>
                    <a:pt x="1076" y="7964"/>
                    <a:pt x="1866" y="7855"/>
                  </a:cubicBezTo>
                  <a:cubicBezTo>
                    <a:pt x="1866" y="6327"/>
                    <a:pt x="2942" y="4582"/>
                    <a:pt x="3588" y="5236"/>
                  </a:cubicBezTo>
                  <a:cubicBezTo>
                    <a:pt x="3947" y="3491"/>
                    <a:pt x="5382" y="2182"/>
                    <a:pt x="6100" y="3164"/>
                  </a:cubicBezTo>
                  <a:cubicBezTo>
                    <a:pt x="6458" y="1636"/>
                    <a:pt x="8037" y="436"/>
                    <a:pt x="8898" y="2291"/>
                  </a:cubicBezTo>
                  <a:cubicBezTo>
                    <a:pt x="9616" y="982"/>
                    <a:pt x="11266" y="0"/>
                    <a:pt x="11410" y="1745"/>
                  </a:cubicBezTo>
                  <a:cubicBezTo>
                    <a:pt x="12056" y="436"/>
                    <a:pt x="13276" y="982"/>
                    <a:pt x="13491" y="2400"/>
                  </a:cubicBezTo>
                  <a:cubicBezTo>
                    <a:pt x="14639" y="1855"/>
                    <a:pt x="16290" y="2509"/>
                    <a:pt x="16218" y="3927"/>
                  </a:cubicBezTo>
                  <a:cubicBezTo>
                    <a:pt x="17151" y="3709"/>
                    <a:pt x="18155" y="5127"/>
                    <a:pt x="17940" y="6764"/>
                  </a:cubicBezTo>
                  <a:cubicBezTo>
                    <a:pt x="19304" y="6655"/>
                    <a:pt x="19734" y="8291"/>
                    <a:pt x="19519" y="9709"/>
                  </a:cubicBezTo>
                  <a:cubicBezTo>
                    <a:pt x="20595" y="8945"/>
                    <a:pt x="21600" y="12327"/>
                    <a:pt x="17868" y="17018"/>
                  </a:cubicBezTo>
                  <a:cubicBezTo>
                    <a:pt x="16290" y="19964"/>
                    <a:pt x="8970" y="21600"/>
                    <a:pt x="3229" y="17673"/>
                  </a:cubicBezTo>
                </a:path>
              </a:pathLst>
            </a:custGeom>
            <a:solidFill>
              <a:srgbClr val="FFFFFF"/>
            </a:solidFill>
            <a:ln w="14400" cap="rnd">
              <a:solidFill>
                <a:srgbClr val="976C2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69"/>
            <p:cNvSpPr>
              <a:spLocks noChangeArrowheads="1"/>
            </p:cNvSpPr>
            <p:nvPr/>
          </p:nvSpPr>
          <p:spPr bwMode="auto">
            <a:xfrm>
              <a:off x="61" y="161"/>
              <a:ext cx="73" cy="34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0" y="17280"/>
                </a:cxn>
                <a:cxn ang="0">
                  <a:pos x="21600" y="16560"/>
                </a:cxn>
                <a:cxn ang="0">
                  <a:pos x="21600" y="0"/>
                </a:cxn>
              </a:cxnLst>
              <a:rect l="0" t="0" r="r" b="b"/>
              <a:pathLst>
                <a:path w="21600" h="21600">
                  <a:moveTo>
                    <a:pt x="0" y="360"/>
                  </a:moveTo>
                  <a:cubicBezTo>
                    <a:pt x="0" y="360"/>
                    <a:pt x="0" y="17280"/>
                    <a:pt x="0" y="17280"/>
                  </a:cubicBezTo>
                  <a:cubicBezTo>
                    <a:pt x="3516" y="21600"/>
                    <a:pt x="17079" y="20520"/>
                    <a:pt x="21600" y="16560"/>
                  </a:cubicBezTo>
                  <a:cubicBezTo>
                    <a:pt x="21600" y="16560"/>
                    <a:pt x="21600" y="0"/>
                    <a:pt x="21600" y="0"/>
                  </a:cubicBezTo>
                </a:path>
              </a:pathLst>
            </a:custGeom>
            <a:solidFill>
              <a:srgbClr val="CCE6FF"/>
            </a:solidFill>
            <a:ln w="14400" cap="rnd">
              <a:solidFill>
                <a:srgbClr val="976C2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70"/>
            <p:cNvSpPr>
              <a:spLocks noChangeArrowheads="1"/>
            </p:cNvSpPr>
            <p:nvPr/>
          </p:nvSpPr>
          <p:spPr bwMode="auto">
            <a:xfrm>
              <a:off x="5" y="61"/>
              <a:ext cx="179" cy="119"/>
            </a:xfrm>
            <a:custGeom>
              <a:avLst/>
              <a:gdLst/>
              <a:ahLst/>
              <a:cxnLst>
                <a:cxn ang="0">
                  <a:pos x="21600" y="206"/>
                </a:cxn>
                <a:cxn ang="0">
                  <a:pos x="10732" y="21497"/>
                </a:cxn>
                <a:cxn ang="0">
                  <a:pos x="0" y="0"/>
                </a:cxn>
                <a:cxn ang="0">
                  <a:pos x="21600" y="206"/>
                </a:cxn>
              </a:cxnLst>
              <a:rect l="0" t="0" r="r" b="b"/>
              <a:pathLst>
                <a:path w="21600" h="21600">
                  <a:moveTo>
                    <a:pt x="21600" y="206"/>
                  </a:moveTo>
                  <a:cubicBezTo>
                    <a:pt x="21600" y="13886"/>
                    <a:pt x="16678" y="21600"/>
                    <a:pt x="10732" y="21497"/>
                  </a:cubicBezTo>
                  <a:cubicBezTo>
                    <a:pt x="4785" y="21497"/>
                    <a:pt x="0" y="11623"/>
                    <a:pt x="0" y="0"/>
                  </a:cubicBezTo>
                  <a:cubicBezTo>
                    <a:pt x="547" y="10800"/>
                    <a:pt x="20370" y="11006"/>
                    <a:pt x="21600" y="206"/>
                  </a:cubicBezTo>
                </a:path>
              </a:pathLst>
            </a:custGeom>
            <a:solidFill>
              <a:srgbClr val="CCE6FF"/>
            </a:solidFill>
            <a:ln w="14400">
              <a:solidFill>
                <a:srgbClr val="976C28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71"/>
            <p:cNvSpPr>
              <a:spLocks noChangeArrowheads="1"/>
            </p:cNvSpPr>
            <p:nvPr/>
          </p:nvSpPr>
          <p:spPr bwMode="auto">
            <a:xfrm>
              <a:off x="46" y="49"/>
              <a:ext cx="15" cy="12"/>
            </a:xfrm>
            <a:custGeom>
              <a:avLst/>
              <a:gdLst/>
              <a:ahLst/>
              <a:cxnLst>
                <a:cxn ang="0">
                  <a:pos x="0" y="14400"/>
                </a:cxn>
                <a:cxn ang="0">
                  <a:pos x="17446" y="21600"/>
                </a:cxn>
              </a:cxnLst>
              <a:rect l="0" t="0" r="r" b="b"/>
              <a:pathLst>
                <a:path w="21600" h="21600">
                  <a:moveTo>
                    <a:pt x="0" y="14400"/>
                  </a:moveTo>
                  <a:cubicBezTo>
                    <a:pt x="3323" y="0"/>
                    <a:pt x="21600" y="8229"/>
                    <a:pt x="17446" y="21600"/>
                  </a:cubicBezTo>
                </a:path>
              </a:pathLst>
            </a:custGeom>
            <a:noFill/>
            <a:ln w="14400" cap="rnd">
              <a:solidFill>
                <a:srgbClr val="976C2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72"/>
            <p:cNvSpPr>
              <a:spLocks noChangeArrowheads="1"/>
            </p:cNvSpPr>
            <p:nvPr/>
          </p:nvSpPr>
          <p:spPr bwMode="auto">
            <a:xfrm>
              <a:off x="45" y="78"/>
              <a:ext cx="16" cy="11"/>
            </a:xfrm>
            <a:custGeom>
              <a:avLst/>
              <a:gdLst/>
              <a:ahLst/>
              <a:cxnLst>
                <a:cxn ang="0">
                  <a:pos x="0" y="16200"/>
                </a:cxn>
                <a:cxn ang="0">
                  <a:pos x="15429" y="21600"/>
                </a:cxn>
              </a:cxnLst>
              <a:rect l="0" t="0" r="r" b="b"/>
              <a:pathLst>
                <a:path w="21600" h="21600">
                  <a:moveTo>
                    <a:pt x="0" y="16200"/>
                  </a:moveTo>
                  <a:cubicBezTo>
                    <a:pt x="0" y="0"/>
                    <a:pt x="21600" y="7560"/>
                    <a:pt x="15429" y="21600"/>
                  </a:cubicBezTo>
                </a:path>
              </a:pathLst>
            </a:custGeom>
            <a:noFill/>
            <a:ln w="14400" cap="rnd">
              <a:solidFill>
                <a:srgbClr val="976C2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73"/>
            <p:cNvSpPr>
              <a:spLocks noChangeArrowheads="1"/>
            </p:cNvSpPr>
            <p:nvPr/>
          </p:nvSpPr>
          <p:spPr bwMode="auto">
            <a:xfrm>
              <a:off x="74" y="47"/>
              <a:ext cx="12" cy="10"/>
            </a:xfrm>
            <a:custGeom>
              <a:avLst/>
              <a:gdLst/>
              <a:ahLst/>
              <a:cxnLst>
                <a:cxn ang="0">
                  <a:pos x="0" y="15600"/>
                </a:cxn>
                <a:cxn ang="0">
                  <a:pos x="19636" y="21600"/>
                </a:cxn>
              </a:cxnLst>
              <a:rect l="0" t="0" r="r" b="b"/>
              <a:pathLst>
                <a:path w="21600" h="21600">
                  <a:moveTo>
                    <a:pt x="0" y="15600"/>
                  </a:moveTo>
                  <a:cubicBezTo>
                    <a:pt x="3927" y="0"/>
                    <a:pt x="21600" y="7200"/>
                    <a:pt x="19636" y="21600"/>
                  </a:cubicBezTo>
                </a:path>
              </a:pathLst>
            </a:custGeom>
            <a:noFill/>
            <a:ln w="14400" cap="rnd">
              <a:solidFill>
                <a:srgbClr val="976C2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74"/>
            <p:cNvSpPr>
              <a:spLocks noChangeArrowheads="1"/>
            </p:cNvSpPr>
            <p:nvPr/>
          </p:nvSpPr>
          <p:spPr bwMode="auto">
            <a:xfrm>
              <a:off x="83" y="69"/>
              <a:ext cx="12" cy="10"/>
            </a:xfrm>
            <a:custGeom>
              <a:avLst/>
              <a:gdLst/>
              <a:ahLst/>
              <a:cxnLst>
                <a:cxn ang="0">
                  <a:pos x="0" y="15600"/>
                </a:cxn>
                <a:cxn ang="0">
                  <a:pos x="18655" y="21600"/>
                </a:cxn>
              </a:cxnLst>
              <a:rect l="0" t="0" r="r" b="b"/>
              <a:pathLst>
                <a:path w="21600" h="21600">
                  <a:moveTo>
                    <a:pt x="0" y="15600"/>
                  </a:moveTo>
                  <a:cubicBezTo>
                    <a:pt x="2945" y="0"/>
                    <a:pt x="21600" y="6000"/>
                    <a:pt x="18655" y="21600"/>
                  </a:cubicBezTo>
                </a:path>
              </a:pathLst>
            </a:custGeom>
            <a:noFill/>
            <a:ln w="14400" cap="rnd">
              <a:solidFill>
                <a:srgbClr val="976C2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75"/>
            <p:cNvSpPr>
              <a:spLocks noChangeArrowheads="1"/>
            </p:cNvSpPr>
            <p:nvPr/>
          </p:nvSpPr>
          <p:spPr bwMode="auto">
            <a:xfrm>
              <a:off x="130" y="79"/>
              <a:ext cx="16" cy="12"/>
            </a:xfrm>
            <a:custGeom>
              <a:avLst/>
              <a:gdLst/>
              <a:ahLst/>
              <a:cxnLst>
                <a:cxn ang="0">
                  <a:pos x="0" y="15429"/>
                </a:cxn>
                <a:cxn ang="0">
                  <a:pos x="16000" y="21600"/>
                </a:cxn>
              </a:cxnLst>
              <a:rect l="0" t="0" r="r" b="b"/>
              <a:pathLst>
                <a:path w="21600" h="21600">
                  <a:moveTo>
                    <a:pt x="0" y="15429"/>
                  </a:moveTo>
                  <a:cubicBezTo>
                    <a:pt x="1600" y="0"/>
                    <a:pt x="21600" y="10286"/>
                    <a:pt x="16000" y="21600"/>
                  </a:cubicBezTo>
                </a:path>
              </a:pathLst>
            </a:custGeom>
            <a:noFill/>
            <a:ln w="14400" cap="rnd">
              <a:solidFill>
                <a:srgbClr val="976C2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76"/>
            <p:cNvSpPr>
              <a:spLocks noChangeArrowheads="1"/>
            </p:cNvSpPr>
            <p:nvPr/>
          </p:nvSpPr>
          <p:spPr bwMode="auto">
            <a:xfrm>
              <a:off x="134" y="62"/>
              <a:ext cx="12" cy="9"/>
            </a:xfrm>
            <a:custGeom>
              <a:avLst/>
              <a:gdLst/>
              <a:ahLst/>
              <a:cxnLst>
                <a:cxn ang="0">
                  <a:pos x="0" y="15840"/>
                </a:cxn>
                <a:cxn ang="0">
                  <a:pos x="21600" y="21600"/>
                </a:cxn>
              </a:cxnLst>
              <a:rect l="0" t="0" r="r" b="b"/>
              <a:pathLst>
                <a:path w="21600" h="21600">
                  <a:moveTo>
                    <a:pt x="0" y="15840"/>
                  </a:moveTo>
                  <a:cubicBezTo>
                    <a:pt x="982" y="0"/>
                    <a:pt x="21600" y="2880"/>
                    <a:pt x="21600" y="21600"/>
                  </a:cubicBezTo>
                </a:path>
              </a:pathLst>
            </a:custGeom>
            <a:noFill/>
            <a:ln w="14400" cap="rnd">
              <a:solidFill>
                <a:srgbClr val="976C2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" name="角丸四角形 1"/>
          <p:cNvSpPr/>
          <p:nvPr/>
        </p:nvSpPr>
        <p:spPr>
          <a:xfrm>
            <a:off x="5292080" y="4725144"/>
            <a:ext cx="3312000" cy="1800200"/>
          </a:xfrm>
          <a:prstGeom prst="roundRect">
            <a:avLst/>
          </a:prstGeom>
          <a:solidFill>
            <a:srgbClr val="0099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おもに体の調子を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整えるもとになる食品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292080" y="2600908"/>
            <a:ext cx="3312000" cy="1800200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おもに体をつくる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292080" y="476672"/>
            <a:ext cx="3312000" cy="1800200"/>
          </a:xfrm>
          <a:prstGeom prst="round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おもにエネルギーの</a:t>
            </a:r>
            <a:endParaRPr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305361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⑫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313473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ごはん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115616" y="2852936"/>
            <a:ext cx="3384376" cy="3384376"/>
          </a:xfrm>
          <a:prstGeom prst="ellipse">
            <a:avLst/>
          </a:prstGeom>
          <a:noFill/>
          <a:ln w="2540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21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3" name="直線コネクタ 22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24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6" name="直線コネクタ 25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3" grpId="2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352928" cy="2162671"/>
          </a:xfrm>
        </p:spPr>
        <p:txBody>
          <a:bodyPr>
            <a:normAutofit/>
          </a:bodyPr>
          <a:lstStyle/>
          <a:p>
            <a:r>
              <a:rPr lang="ja-JP" altLang="en-US" sz="6000" dirty="0" smtClean="0">
                <a:solidFill>
                  <a:srgbClr val="00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ある日の給食は？</a:t>
            </a:r>
            <a:endParaRPr kumimoji="1" lang="ja-JP" altLang="en-US" sz="6000" dirty="0">
              <a:solidFill>
                <a:srgbClr val="0033CC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 descr="CIMG91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71472" y="5735536"/>
            <a:ext cx="2298176" cy="86181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ごはん</a:t>
            </a:r>
            <a:endParaRPr kumimoji="1" lang="ja-JP" altLang="en-US" sz="4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72000" y="5733826"/>
            <a:ext cx="4309080" cy="86181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マーボードウフ</a:t>
            </a:r>
            <a:endParaRPr kumimoji="1" lang="ja-JP" altLang="en-US" sz="4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14282" y="2495176"/>
            <a:ext cx="2010904" cy="86181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ゼリー</a:t>
            </a:r>
            <a:endParaRPr kumimoji="1" lang="ja-JP" altLang="en-US" sz="4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000892" y="2495176"/>
            <a:ext cx="1867268" cy="86181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牛乳</a:t>
            </a:r>
            <a:endParaRPr kumimoji="1" lang="ja-JP" altLang="en-US" sz="4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500166" y="142852"/>
            <a:ext cx="6032712" cy="86181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ほうれん</a:t>
            </a:r>
            <a:r>
              <a:rPr lang="ja-JP" altLang="en-US" sz="4400" dirty="0" err="1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そうの</a:t>
            </a:r>
            <a:r>
              <a:rPr lang="ja-JP" altLang="en-US" sz="4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ナムル</a:t>
            </a:r>
            <a:endParaRPr kumimoji="1" lang="ja-JP" altLang="en-US" sz="4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CIMG9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6" y="144016"/>
            <a:ext cx="4427984" cy="3320988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107504" y="3717032"/>
            <a:ext cx="4176464" cy="2952328"/>
          </a:xfrm>
          <a:prstGeom prst="round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500"/>
              </a:lnSpc>
            </a:pPr>
            <a:r>
              <a:rPr kumimoji="1"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米　　　　あぶら　　</a:t>
            </a:r>
            <a:endParaRPr kumimoji="1" lang="en-US" altLang="ja-JP" sz="3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lnSpc>
                <a:spcPts val="3500"/>
              </a:lnSpc>
            </a:pPr>
            <a:endParaRPr lang="en-US" altLang="ja-JP" sz="3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lnSpc>
                <a:spcPts val="3500"/>
              </a:lnSpc>
            </a:pPr>
            <a:r>
              <a:rPr kumimoji="1"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さとう　　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ゼリー</a:t>
            </a:r>
          </a:p>
          <a:p>
            <a:pPr>
              <a:lnSpc>
                <a:spcPts val="3500"/>
              </a:lnSpc>
            </a:pPr>
            <a:endParaRPr kumimoji="1" lang="en-US" altLang="ja-JP" sz="3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lnSpc>
                <a:spcPts val="35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kumimoji="1" lang="ja-JP" altLang="en-US" sz="3200" dirty="0" err="1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ごま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</a:t>
            </a:r>
            <a:endParaRPr kumimoji="1" lang="ja-JP" altLang="en-US" sz="32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499992" y="3645024"/>
            <a:ext cx="4536504" cy="2952328"/>
          </a:xfrm>
          <a:prstGeom prst="roundRect">
            <a:avLst/>
          </a:prstGeom>
          <a:solidFill>
            <a:srgbClr val="0099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5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ほうれんそう　もやし</a:t>
            </a:r>
            <a:endParaRPr lang="en-US" altLang="ja-JP" sz="3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180000">
              <a:lnSpc>
                <a:spcPts val="5000"/>
              </a:lnSpc>
            </a:pPr>
            <a:r>
              <a:rPr kumimoji="1"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にら　たけのこ　ねぎ</a:t>
            </a:r>
            <a:endParaRPr kumimoji="1" lang="en-US" altLang="ja-JP" sz="3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180000">
              <a:lnSpc>
                <a:spcPts val="5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キャベツ　　にんじん</a:t>
            </a:r>
            <a:endParaRPr lang="en-US" altLang="ja-JP" sz="3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180000">
              <a:lnSpc>
                <a:spcPts val="5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たまねぎ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しいたけ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  <a:endParaRPr kumimoji="1" lang="ja-JP" altLang="en-US" sz="32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716016" y="548680"/>
            <a:ext cx="4320480" cy="2952328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牛乳　　　</a:t>
            </a:r>
            <a:r>
              <a:rPr lang="ja-JP" altLang="en-US" sz="3200" dirty="0" err="1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ぶた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肉</a:t>
            </a:r>
            <a:endParaRPr lang="en-US" altLang="ja-JP" sz="3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lang="en-US" altLang="ja-JP" sz="3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kumimoji="1" lang="en-US" altLang="ja-JP" sz="3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とうふ　　　みそ</a:t>
            </a:r>
            <a:endParaRPr kumimoji="1" lang="ja-JP" altLang="en-US" sz="32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55576" y="2852936"/>
            <a:ext cx="1152128" cy="43204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ごはん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195736" y="2852936"/>
            <a:ext cx="2160240" cy="43204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マーボードウフ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1520" y="1196752"/>
            <a:ext cx="1008112" cy="43204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ゼリー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491880" y="1124744"/>
            <a:ext cx="936104" cy="43204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牛乳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99592" y="188640"/>
            <a:ext cx="3024336" cy="43204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ほうれん</a:t>
            </a:r>
            <a:r>
              <a:rPr lang="ja-JP" altLang="en-US" sz="2400" dirty="0" err="1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そうの</a:t>
            </a:r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ナムル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4" name="メモ 13"/>
          <p:cNvSpPr/>
          <p:nvPr/>
        </p:nvSpPr>
        <p:spPr>
          <a:xfrm flipH="1" flipV="1">
            <a:off x="7020272" y="980728"/>
            <a:ext cx="1296144" cy="720080"/>
          </a:xfrm>
          <a:prstGeom prst="foldedCorner">
            <a:avLst/>
          </a:prstGeom>
          <a:solidFill>
            <a:srgbClr val="99FFCC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5" name="メモ 14"/>
          <p:cNvSpPr/>
          <p:nvPr/>
        </p:nvSpPr>
        <p:spPr>
          <a:xfrm flipH="1" flipV="1">
            <a:off x="5364088" y="2348880"/>
            <a:ext cx="1224136" cy="720080"/>
          </a:xfrm>
          <a:prstGeom prst="foldedCorner">
            <a:avLst/>
          </a:prstGeom>
          <a:solidFill>
            <a:srgbClr val="99FFCC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6" name="メモ 15"/>
          <p:cNvSpPr/>
          <p:nvPr/>
        </p:nvSpPr>
        <p:spPr>
          <a:xfrm flipH="1" flipV="1">
            <a:off x="7740352" y="2348880"/>
            <a:ext cx="576064" cy="720080"/>
          </a:xfrm>
          <a:prstGeom prst="foldedCorner">
            <a:avLst/>
          </a:prstGeom>
          <a:solidFill>
            <a:srgbClr val="99FFCC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7" name="メモ 16"/>
          <p:cNvSpPr/>
          <p:nvPr/>
        </p:nvSpPr>
        <p:spPr>
          <a:xfrm flipH="1" flipV="1">
            <a:off x="539552" y="3933056"/>
            <a:ext cx="1224136" cy="720080"/>
          </a:xfrm>
          <a:prstGeom prst="foldedCorner">
            <a:avLst/>
          </a:prstGeom>
          <a:solidFill>
            <a:srgbClr val="99FFCC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8" name="メモ 17"/>
          <p:cNvSpPr/>
          <p:nvPr/>
        </p:nvSpPr>
        <p:spPr>
          <a:xfrm flipH="1" flipV="1">
            <a:off x="2339752" y="4941168"/>
            <a:ext cx="1224136" cy="720080"/>
          </a:xfrm>
          <a:prstGeom prst="foldedCorner">
            <a:avLst/>
          </a:prstGeom>
          <a:solidFill>
            <a:srgbClr val="99FFCC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9" name="メモ 18"/>
          <p:cNvSpPr/>
          <p:nvPr/>
        </p:nvSpPr>
        <p:spPr>
          <a:xfrm flipH="1" flipV="1">
            <a:off x="2339752" y="3933056"/>
            <a:ext cx="1224136" cy="720080"/>
          </a:xfrm>
          <a:prstGeom prst="foldedCorner">
            <a:avLst/>
          </a:prstGeom>
          <a:solidFill>
            <a:srgbClr val="99FFCC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3" name="メモ 22"/>
          <p:cNvSpPr/>
          <p:nvPr/>
        </p:nvSpPr>
        <p:spPr>
          <a:xfrm flipH="1" flipV="1">
            <a:off x="4716016" y="3933056"/>
            <a:ext cx="2448272" cy="576064"/>
          </a:xfrm>
          <a:prstGeom prst="foldedCorner">
            <a:avLst/>
          </a:prstGeom>
          <a:solidFill>
            <a:srgbClr val="99FFCC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4" name="メモ 23"/>
          <p:cNvSpPr/>
          <p:nvPr/>
        </p:nvSpPr>
        <p:spPr>
          <a:xfrm flipH="1" flipV="1">
            <a:off x="7308304" y="3933056"/>
            <a:ext cx="1296144" cy="576064"/>
          </a:xfrm>
          <a:prstGeom prst="foldedCorner">
            <a:avLst/>
          </a:prstGeom>
          <a:solidFill>
            <a:srgbClr val="99FFCC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5" name="メモ 24"/>
          <p:cNvSpPr/>
          <p:nvPr/>
        </p:nvSpPr>
        <p:spPr>
          <a:xfrm flipH="1" flipV="1">
            <a:off x="6804248" y="5229200"/>
            <a:ext cx="1800200" cy="576064"/>
          </a:xfrm>
          <a:prstGeom prst="foldedCorner">
            <a:avLst/>
          </a:prstGeom>
          <a:solidFill>
            <a:srgbClr val="99FFCC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6" name="メモ 25"/>
          <p:cNvSpPr/>
          <p:nvPr/>
        </p:nvSpPr>
        <p:spPr>
          <a:xfrm flipH="1" flipV="1">
            <a:off x="7524328" y="4581128"/>
            <a:ext cx="1080120" cy="576064"/>
          </a:xfrm>
          <a:prstGeom prst="foldedCorner">
            <a:avLst/>
          </a:prstGeom>
          <a:solidFill>
            <a:srgbClr val="99FFCC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 descr="CIMG9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51520" y="2636912"/>
            <a:ext cx="3208440" cy="86181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err="1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こめこ</a:t>
            </a:r>
            <a:r>
              <a:rPr lang="ja-JP" altLang="en-US" sz="4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パン</a:t>
            </a:r>
            <a:endParaRPr kumimoji="1" lang="ja-JP" altLang="en-US" sz="4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220072" y="5733826"/>
            <a:ext cx="3024336" cy="86181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きしめん</a:t>
            </a:r>
            <a:endParaRPr kumimoji="1" lang="ja-JP" altLang="en-US" sz="4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31640" y="5733256"/>
            <a:ext cx="3349606" cy="86181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くりきんとん</a:t>
            </a:r>
            <a:endParaRPr kumimoji="1" lang="ja-JP" altLang="en-US" sz="4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188640"/>
            <a:ext cx="1867268" cy="86181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牛乳</a:t>
            </a:r>
            <a:endParaRPr kumimoji="1" lang="ja-JP" altLang="en-US" sz="4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91442" y="142852"/>
            <a:ext cx="4113006" cy="86181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アーモンドあえ</a:t>
            </a:r>
            <a:endParaRPr kumimoji="1" lang="ja-JP" altLang="en-US" sz="4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539552" y="4869160"/>
            <a:ext cx="8064896" cy="1080120"/>
          </a:xfrm>
          <a:prstGeom prst="roundRect">
            <a:avLst/>
          </a:prstGeom>
          <a:solidFill>
            <a:srgbClr val="0099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おもに体の調子を整えるもとになる食品</a:t>
            </a:r>
            <a:endParaRPr kumimoji="1" lang="ja-JP" altLang="en-US" sz="5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39552" y="3320988"/>
            <a:ext cx="8064896" cy="1080120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おもに体をつくるもとになる食品</a:t>
            </a:r>
            <a:endParaRPr kumimoji="1" lang="ja-JP" altLang="en-US" sz="36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39552" y="1772816"/>
            <a:ext cx="8064896" cy="1080120"/>
          </a:xfrm>
          <a:prstGeom prst="round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おもにエネルギーのもとになる食品</a:t>
            </a:r>
            <a:endParaRPr kumimoji="1" lang="ja-JP" altLang="en-US" sz="36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食品のグループ分け</a:t>
            </a: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7504" y="3717032"/>
            <a:ext cx="4248472" cy="2952328"/>
          </a:xfrm>
          <a:prstGeom prst="round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500"/>
              </a:lnSpc>
            </a:pPr>
            <a:r>
              <a:rPr kumimoji="1" lang="ja-JP" altLang="en-US" sz="3200" dirty="0" err="1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こ</a:t>
            </a:r>
            <a:r>
              <a:rPr lang="ja-JP" altLang="en-US" sz="3200" dirty="0" err="1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めこ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パン　　くり</a:t>
            </a:r>
            <a:endParaRPr lang="en-US" altLang="ja-JP" sz="3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lnSpc>
                <a:spcPts val="3500"/>
              </a:lnSpc>
            </a:pPr>
            <a:r>
              <a:rPr kumimoji="1"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endParaRPr lang="ja-JP" altLang="en-US" sz="3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lnSpc>
                <a:spcPts val="35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アーモンド　　きしめん　</a:t>
            </a:r>
            <a:endParaRPr lang="en-US" altLang="ja-JP" sz="3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lnSpc>
                <a:spcPts val="3500"/>
              </a:lnSpc>
            </a:pPr>
            <a:endParaRPr lang="en-US" altLang="ja-JP" sz="3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lnSpc>
                <a:spcPts val="35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さつまいも　　さとう</a:t>
            </a:r>
            <a:endParaRPr kumimoji="1" lang="ja-JP" altLang="en-US" sz="32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572000" y="3645024"/>
            <a:ext cx="4464496" cy="2952328"/>
          </a:xfrm>
          <a:prstGeom prst="roundRect">
            <a:avLst/>
          </a:prstGeom>
          <a:solidFill>
            <a:srgbClr val="0099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3500"/>
              </a:lnSpc>
            </a:pPr>
            <a:r>
              <a:rPr kumimoji="1"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ねぎ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にんじん</a:t>
            </a:r>
            <a:endParaRPr lang="en-US" altLang="ja-JP" sz="3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180000">
              <a:lnSpc>
                <a:spcPts val="3500"/>
              </a:lnSpc>
            </a:pPr>
            <a:endParaRPr lang="en-US" altLang="ja-JP" sz="3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180000">
              <a:lnSpc>
                <a:spcPts val="35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えのきたけ</a:t>
            </a:r>
            <a:endParaRPr lang="en-US" altLang="ja-JP" sz="3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180000">
              <a:lnSpc>
                <a:spcPts val="3500"/>
              </a:lnSpc>
            </a:pPr>
            <a:endParaRPr lang="en-US" altLang="ja-JP" sz="3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180000">
              <a:lnSpc>
                <a:spcPts val="3500"/>
              </a:lnSpc>
            </a:pPr>
            <a:r>
              <a:rPr kumimoji="1"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こまつな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キャベツ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  <a:endParaRPr kumimoji="1" lang="ja-JP" altLang="en-US" sz="32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716016" y="548680"/>
            <a:ext cx="4320480" cy="2952328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牛乳　　　とり肉</a:t>
            </a:r>
            <a:endParaRPr lang="en-US" altLang="ja-JP" sz="3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180000"/>
            <a:endParaRPr lang="en-US" altLang="ja-JP" sz="3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180000"/>
            <a:endParaRPr kumimoji="1" lang="en-US" altLang="ja-JP" sz="3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180000"/>
            <a:r>
              <a:rPr kumimoji="1"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なると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あぶら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あげ</a:t>
            </a:r>
            <a:endParaRPr kumimoji="1" lang="ja-JP" altLang="en-US" sz="32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55576" y="2852936"/>
            <a:ext cx="1152128" cy="43204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ごはん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195736" y="2852936"/>
            <a:ext cx="2160240" cy="43204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マーボードウフ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1520" y="1196752"/>
            <a:ext cx="1008112" cy="43204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ゼリー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491880" y="1124744"/>
            <a:ext cx="936104" cy="43204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牛乳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99592" y="188640"/>
            <a:ext cx="3024336" cy="43204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ほうれん</a:t>
            </a:r>
            <a:r>
              <a:rPr lang="ja-JP" altLang="en-US" sz="2400" dirty="0" err="1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そうの</a:t>
            </a:r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ナムル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4" name="メモ 13"/>
          <p:cNvSpPr/>
          <p:nvPr/>
        </p:nvSpPr>
        <p:spPr>
          <a:xfrm flipH="1" flipV="1">
            <a:off x="7020272" y="980728"/>
            <a:ext cx="1296144" cy="720080"/>
          </a:xfrm>
          <a:prstGeom prst="foldedCorner">
            <a:avLst/>
          </a:prstGeom>
          <a:solidFill>
            <a:srgbClr val="99FFCC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6" name="メモ 15"/>
          <p:cNvSpPr/>
          <p:nvPr/>
        </p:nvSpPr>
        <p:spPr>
          <a:xfrm flipH="1" flipV="1">
            <a:off x="6660232" y="2420888"/>
            <a:ext cx="2160240" cy="720080"/>
          </a:xfrm>
          <a:prstGeom prst="foldedCorner">
            <a:avLst/>
          </a:prstGeom>
          <a:solidFill>
            <a:srgbClr val="99FFCC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7" name="メモ 16"/>
          <p:cNvSpPr/>
          <p:nvPr/>
        </p:nvSpPr>
        <p:spPr>
          <a:xfrm flipH="1" flipV="1">
            <a:off x="2483768" y="3933056"/>
            <a:ext cx="1224136" cy="720080"/>
          </a:xfrm>
          <a:prstGeom prst="foldedCorner">
            <a:avLst/>
          </a:prstGeom>
          <a:solidFill>
            <a:srgbClr val="99FFCC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1" name="メモ 20"/>
          <p:cNvSpPr/>
          <p:nvPr/>
        </p:nvSpPr>
        <p:spPr>
          <a:xfrm flipH="1" flipV="1">
            <a:off x="251520" y="5733256"/>
            <a:ext cx="2088232" cy="720080"/>
          </a:xfrm>
          <a:prstGeom prst="foldedCorner">
            <a:avLst/>
          </a:prstGeom>
          <a:solidFill>
            <a:srgbClr val="99FFCC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3" name="メモ 22"/>
          <p:cNvSpPr/>
          <p:nvPr/>
        </p:nvSpPr>
        <p:spPr>
          <a:xfrm flipH="1" flipV="1">
            <a:off x="6948264" y="5661328"/>
            <a:ext cx="1656184" cy="720000"/>
          </a:xfrm>
          <a:prstGeom prst="foldedCorner">
            <a:avLst/>
          </a:prstGeom>
          <a:solidFill>
            <a:srgbClr val="99FFCC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4" name="メモ 23"/>
          <p:cNvSpPr/>
          <p:nvPr/>
        </p:nvSpPr>
        <p:spPr>
          <a:xfrm flipH="1" flipV="1">
            <a:off x="7020272" y="3933056"/>
            <a:ext cx="1584176" cy="720000"/>
          </a:xfrm>
          <a:prstGeom prst="foldedCorner">
            <a:avLst/>
          </a:prstGeom>
          <a:solidFill>
            <a:srgbClr val="99FFCC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5" name="メモ 24"/>
          <p:cNvSpPr/>
          <p:nvPr/>
        </p:nvSpPr>
        <p:spPr>
          <a:xfrm flipH="1" flipV="1">
            <a:off x="4860032" y="5661328"/>
            <a:ext cx="1800200" cy="720000"/>
          </a:xfrm>
          <a:prstGeom prst="foldedCorner">
            <a:avLst/>
          </a:prstGeom>
          <a:solidFill>
            <a:srgbClr val="99FFCC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6" name="メモ 25"/>
          <p:cNvSpPr/>
          <p:nvPr/>
        </p:nvSpPr>
        <p:spPr>
          <a:xfrm flipH="1" flipV="1">
            <a:off x="4860032" y="3933056"/>
            <a:ext cx="1080120" cy="720000"/>
          </a:xfrm>
          <a:prstGeom prst="foldedCorner">
            <a:avLst/>
          </a:prstGeom>
          <a:solidFill>
            <a:srgbClr val="99FFCC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7" name="メモ 26"/>
          <p:cNvSpPr/>
          <p:nvPr/>
        </p:nvSpPr>
        <p:spPr>
          <a:xfrm flipH="1" flipV="1">
            <a:off x="2411760" y="4869160"/>
            <a:ext cx="1800200" cy="720000"/>
          </a:xfrm>
          <a:prstGeom prst="foldedCorner">
            <a:avLst/>
          </a:prstGeom>
          <a:solidFill>
            <a:srgbClr val="99FFCC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28" name="図 27" descr="CIMG9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00" y="180008"/>
            <a:ext cx="4428000" cy="3321000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251520" y="1412776"/>
            <a:ext cx="1728192" cy="432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err="1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こめこ</a:t>
            </a:r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パン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772136" y="2852936"/>
            <a:ext cx="1583840" cy="432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きしめん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11560" y="2852936"/>
            <a:ext cx="1944216" cy="432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くりきんとん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755576" y="260696"/>
            <a:ext cx="936104" cy="432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牛乳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267744" y="260696"/>
            <a:ext cx="2240798" cy="432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アーモンドあえ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352928" cy="2162671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>
                <a:solidFill>
                  <a:srgbClr val="00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３色のグループに</a:t>
            </a:r>
            <a:r>
              <a:rPr kumimoji="1" lang="en-US" altLang="ja-JP" sz="6000" dirty="0" smtClean="0">
                <a:solidFill>
                  <a:srgbClr val="0033CC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kumimoji="1" lang="en-US" altLang="ja-JP" sz="6000" dirty="0" smtClean="0">
                <a:solidFill>
                  <a:srgbClr val="0033CC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1" lang="ja-JP" altLang="en-US" sz="6000" dirty="0" smtClean="0">
                <a:solidFill>
                  <a:srgbClr val="00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分類してみよう！</a:t>
            </a:r>
            <a:endParaRPr kumimoji="1" lang="ja-JP" altLang="en-US" sz="6000" dirty="0">
              <a:solidFill>
                <a:srgbClr val="0033CC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63"/>
          <p:cNvGrpSpPr>
            <a:grpSpLocks/>
          </p:cNvGrpSpPr>
          <p:nvPr/>
        </p:nvGrpSpPr>
        <p:grpSpPr bwMode="auto">
          <a:xfrm>
            <a:off x="1835696" y="2996952"/>
            <a:ext cx="2016224" cy="3259522"/>
            <a:chOff x="7" y="7"/>
            <a:chExt cx="423" cy="632"/>
          </a:xfrm>
        </p:grpSpPr>
        <p:sp>
          <p:nvSpPr>
            <p:cNvPr id="25" name="Freeform 164"/>
            <p:cNvSpPr>
              <a:spLocks noChangeArrowheads="1"/>
            </p:cNvSpPr>
            <p:nvPr/>
          </p:nvSpPr>
          <p:spPr bwMode="auto">
            <a:xfrm>
              <a:off x="7" y="7"/>
              <a:ext cx="422" cy="632"/>
            </a:xfrm>
            <a:custGeom>
              <a:avLst/>
              <a:gdLst/>
              <a:ahLst/>
              <a:cxnLst>
                <a:cxn ang="0">
                  <a:pos x="0" y="21135"/>
                </a:cxn>
                <a:cxn ang="0">
                  <a:pos x="0" y="4665"/>
                </a:cxn>
                <a:cxn ang="0">
                  <a:pos x="1829" y="1665"/>
                </a:cxn>
                <a:cxn ang="0">
                  <a:pos x="1829" y="0"/>
                </a:cxn>
                <a:cxn ang="0">
                  <a:pos x="19655" y="0"/>
                </a:cxn>
                <a:cxn ang="0">
                  <a:pos x="19655" y="1471"/>
                </a:cxn>
                <a:cxn ang="0">
                  <a:pos x="21600" y="3465"/>
                </a:cxn>
                <a:cxn ang="0">
                  <a:pos x="21600" y="18077"/>
                </a:cxn>
                <a:cxn ang="0">
                  <a:pos x="17710" y="21600"/>
                </a:cxn>
                <a:cxn ang="0">
                  <a:pos x="0" y="21135"/>
                </a:cxn>
              </a:cxnLst>
              <a:rect l="0" t="0" r="r" b="b"/>
              <a:pathLst>
                <a:path w="21600" h="21600">
                  <a:moveTo>
                    <a:pt x="0" y="21135"/>
                  </a:moveTo>
                  <a:lnTo>
                    <a:pt x="0" y="4665"/>
                  </a:lnTo>
                  <a:lnTo>
                    <a:pt x="1829" y="1665"/>
                  </a:lnTo>
                  <a:lnTo>
                    <a:pt x="1829" y="0"/>
                  </a:lnTo>
                  <a:lnTo>
                    <a:pt x="19655" y="0"/>
                  </a:lnTo>
                  <a:lnTo>
                    <a:pt x="19655" y="1471"/>
                  </a:lnTo>
                  <a:lnTo>
                    <a:pt x="21600" y="3465"/>
                  </a:lnTo>
                  <a:lnTo>
                    <a:pt x="21600" y="18077"/>
                  </a:lnTo>
                  <a:lnTo>
                    <a:pt x="17710" y="21600"/>
                  </a:lnTo>
                  <a:lnTo>
                    <a:pt x="0" y="21135"/>
                  </a:lnTo>
                </a:path>
              </a:pathLst>
            </a:custGeom>
            <a:solidFill>
              <a:srgbClr val="FFFFFF"/>
            </a:solidFill>
            <a:ln w="36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65"/>
            <p:cNvSpPr>
              <a:spLocks noChangeArrowheads="1"/>
            </p:cNvSpPr>
            <p:nvPr/>
          </p:nvSpPr>
          <p:spPr bwMode="auto">
            <a:xfrm>
              <a:off x="7" y="392"/>
              <a:ext cx="422" cy="247"/>
            </a:xfrm>
            <a:custGeom>
              <a:avLst/>
              <a:gdLst/>
              <a:ahLst/>
              <a:cxnLst>
                <a:cxn ang="0">
                  <a:pos x="17710" y="21600"/>
                </a:cxn>
                <a:cxn ang="0">
                  <a:pos x="0" y="20411"/>
                </a:cxn>
                <a:cxn ang="0">
                  <a:pos x="0" y="9264"/>
                </a:cxn>
                <a:cxn ang="0">
                  <a:pos x="17565" y="9264"/>
                </a:cxn>
                <a:cxn ang="0">
                  <a:pos x="21600" y="0"/>
                </a:cxn>
                <a:cxn ang="0">
                  <a:pos x="21600" y="12583"/>
                </a:cxn>
                <a:cxn ang="0">
                  <a:pos x="17710" y="21600"/>
                </a:cxn>
              </a:cxnLst>
              <a:rect l="0" t="0" r="r" b="b"/>
              <a:pathLst>
                <a:path w="21600" h="21600">
                  <a:moveTo>
                    <a:pt x="17710" y="21600"/>
                  </a:moveTo>
                  <a:lnTo>
                    <a:pt x="0" y="20411"/>
                  </a:lnTo>
                  <a:lnTo>
                    <a:pt x="0" y="9264"/>
                  </a:lnTo>
                  <a:lnTo>
                    <a:pt x="17565" y="9264"/>
                  </a:lnTo>
                  <a:lnTo>
                    <a:pt x="21600" y="0"/>
                  </a:lnTo>
                  <a:lnTo>
                    <a:pt x="21600" y="12583"/>
                  </a:lnTo>
                  <a:lnTo>
                    <a:pt x="17710" y="21600"/>
                  </a:lnTo>
                </a:path>
              </a:pathLst>
            </a:custGeom>
            <a:solidFill>
              <a:srgbClr val="52CCA4"/>
            </a:solidFill>
            <a:ln w="36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Rectangle 166"/>
            <p:cNvSpPr>
              <a:spLocks noChangeArrowheads="1"/>
            </p:cNvSpPr>
            <p:nvPr/>
          </p:nvSpPr>
          <p:spPr bwMode="auto">
            <a:xfrm>
              <a:off x="80" y="189"/>
              <a:ext cx="210" cy="44"/>
            </a:xfrm>
            <a:prstGeom prst="rect">
              <a:avLst/>
            </a:prstGeom>
            <a:solidFill>
              <a:srgbClr val="52CCA4"/>
            </a:solidFill>
            <a:ln w="36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Rectangle 167"/>
            <p:cNvSpPr>
              <a:spLocks noChangeArrowheads="1"/>
            </p:cNvSpPr>
            <p:nvPr/>
          </p:nvSpPr>
          <p:spPr bwMode="auto">
            <a:xfrm>
              <a:off x="80" y="412"/>
              <a:ext cx="210" cy="43"/>
            </a:xfrm>
            <a:prstGeom prst="rect">
              <a:avLst/>
            </a:prstGeom>
            <a:solidFill>
              <a:srgbClr val="52CCA4"/>
            </a:solidFill>
            <a:ln w="36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168" descr="25%"/>
            <p:cNvSpPr>
              <a:spLocks noChangeArrowheads="1"/>
            </p:cNvSpPr>
            <p:nvPr/>
          </p:nvSpPr>
          <p:spPr bwMode="auto">
            <a:xfrm>
              <a:off x="354" y="51"/>
              <a:ext cx="76" cy="586"/>
            </a:xfrm>
            <a:custGeom>
              <a:avLst/>
              <a:gdLst/>
              <a:ahLst/>
              <a:cxnLst>
                <a:cxn ang="0">
                  <a:pos x="10316" y="0"/>
                </a:cxn>
                <a:cxn ang="0">
                  <a:pos x="21600" y="2007"/>
                </a:cxn>
                <a:cxn ang="0">
                  <a:pos x="21116" y="17920"/>
                </a:cxn>
                <a:cxn ang="0">
                  <a:pos x="0" y="21600"/>
                </a:cxn>
                <a:cxn ang="0">
                  <a:pos x="484" y="3304"/>
                </a:cxn>
                <a:cxn ang="0">
                  <a:pos x="10316" y="0"/>
                </a:cxn>
              </a:cxnLst>
              <a:rect l="0" t="0" r="r" b="b"/>
              <a:pathLst>
                <a:path w="21600" h="21600">
                  <a:moveTo>
                    <a:pt x="10316" y="0"/>
                  </a:moveTo>
                  <a:lnTo>
                    <a:pt x="21600" y="2007"/>
                  </a:lnTo>
                  <a:lnTo>
                    <a:pt x="21116" y="17920"/>
                  </a:lnTo>
                  <a:lnTo>
                    <a:pt x="0" y="21600"/>
                  </a:lnTo>
                  <a:lnTo>
                    <a:pt x="484" y="3304"/>
                  </a:lnTo>
                  <a:lnTo>
                    <a:pt x="10316" y="0"/>
                  </a:lnTo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36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169"/>
            <p:cNvSpPr>
              <a:spLocks noChangeArrowheads="1"/>
            </p:cNvSpPr>
            <p:nvPr/>
          </p:nvSpPr>
          <p:spPr bwMode="auto">
            <a:xfrm>
              <a:off x="7" y="7"/>
              <a:ext cx="422" cy="623"/>
            </a:xfrm>
            <a:custGeom>
              <a:avLst/>
              <a:gdLst/>
              <a:ahLst/>
              <a:cxnLst>
                <a:cxn ang="0">
                  <a:pos x="4877" y="21600"/>
                </a:cxn>
                <a:cxn ang="0">
                  <a:pos x="0" y="21462"/>
                </a:cxn>
                <a:cxn ang="0">
                  <a:pos x="0" y="4737"/>
                </a:cxn>
                <a:cxn ang="0">
                  <a:pos x="1829" y="1710"/>
                </a:cxn>
                <a:cxn ang="0">
                  <a:pos x="1829" y="0"/>
                </a:cxn>
                <a:cxn ang="0">
                  <a:pos x="19655" y="0"/>
                </a:cxn>
                <a:cxn ang="0">
                  <a:pos x="19655" y="1533"/>
                </a:cxn>
                <a:cxn ang="0">
                  <a:pos x="21600" y="3557"/>
                </a:cxn>
                <a:cxn ang="0">
                  <a:pos x="21600" y="18377"/>
                </a:cxn>
                <a:cxn ang="0">
                  <a:pos x="18465" y="21482"/>
                </a:cxn>
              </a:cxnLst>
              <a:rect l="0" t="0" r="r" b="b"/>
              <a:pathLst>
                <a:path w="21600" h="21600">
                  <a:moveTo>
                    <a:pt x="4877" y="21600"/>
                  </a:moveTo>
                  <a:lnTo>
                    <a:pt x="0" y="21462"/>
                  </a:lnTo>
                  <a:lnTo>
                    <a:pt x="0" y="4737"/>
                  </a:lnTo>
                  <a:lnTo>
                    <a:pt x="1829" y="1710"/>
                  </a:lnTo>
                  <a:lnTo>
                    <a:pt x="1829" y="0"/>
                  </a:lnTo>
                  <a:lnTo>
                    <a:pt x="19655" y="0"/>
                  </a:lnTo>
                  <a:lnTo>
                    <a:pt x="19655" y="1533"/>
                  </a:lnTo>
                  <a:lnTo>
                    <a:pt x="21600" y="3557"/>
                  </a:lnTo>
                  <a:lnTo>
                    <a:pt x="21600" y="18377"/>
                  </a:lnTo>
                  <a:lnTo>
                    <a:pt x="18465" y="21482"/>
                  </a:lnTo>
                </a:path>
              </a:pathLst>
            </a:custGeom>
            <a:noFill/>
            <a:ln w="14400">
              <a:solidFill>
                <a:srgbClr val="00808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Line 170"/>
            <p:cNvSpPr>
              <a:spLocks noChangeShapeType="1"/>
            </p:cNvSpPr>
            <p:nvPr/>
          </p:nvSpPr>
          <p:spPr bwMode="auto">
            <a:xfrm flipV="1">
              <a:off x="353" y="143"/>
              <a:ext cx="1" cy="496"/>
            </a:xfrm>
            <a:prstGeom prst="line">
              <a:avLst/>
            </a:prstGeom>
            <a:noFill/>
            <a:ln w="14400">
              <a:solidFill>
                <a:srgbClr val="0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171"/>
            <p:cNvSpPr>
              <a:spLocks noChangeArrowheads="1"/>
            </p:cNvSpPr>
            <p:nvPr/>
          </p:nvSpPr>
          <p:spPr bwMode="auto">
            <a:xfrm>
              <a:off x="9" y="141"/>
              <a:ext cx="347" cy="4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494" y="2160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494" y="21600"/>
                  </a:lnTo>
                </a:path>
              </a:pathLst>
            </a:custGeom>
            <a:noFill/>
            <a:ln w="14400">
              <a:solidFill>
                <a:srgbClr val="00808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172"/>
            <p:cNvSpPr>
              <a:spLocks noChangeArrowheads="1"/>
            </p:cNvSpPr>
            <p:nvPr/>
          </p:nvSpPr>
          <p:spPr bwMode="auto">
            <a:xfrm>
              <a:off x="43" y="50"/>
              <a:ext cx="348" cy="93"/>
            </a:xfrm>
            <a:custGeom>
              <a:avLst/>
              <a:gdLst/>
              <a:ahLst/>
              <a:cxnLst>
                <a:cxn ang="0">
                  <a:pos x="0" y="1309"/>
                </a:cxn>
                <a:cxn ang="0">
                  <a:pos x="21600" y="0"/>
                </a:cxn>
                <a:cxn ang="0">
                  <a:pos x="19349" y="21600"/>
                </a:cxn>
              </a:cxnLst>
              <a:rect l="0" t="0" r="r" b="b"/>
              <a:pathLst>
                <a:path w="21600" h="21600">
                  <a:moveTo>
                    <a:pt x="0" y="1309"/>
                  </a:moveTo>
                  <a:lnTo>
                    <a:pt x="21600" y="0"/>
                  </a:lnTo>
                  <a:lnTo>
                    <a:pt x="19349" y="21600"/>
                  </a:lnTo>
                </a:path>
              </a:pathLst>
            </a:custGeom>
            <a:noFill/>
            <a:ln w="14400">
              <a:solidFill>
                <a:srgbClr val="00808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173"/>
            <p:cNvSpPr>
              <a:spLocks noChangeArrowheads="1"/>
            </p:cNvSpPr>
            <p:nvPr/>
          </p:nvSpPr>
          <p:spPr bwMode="auto">
            <a:xfrm>
              <a:off x="41" y="261"/>
              <a:ext cx="94" cy="127"/>
            </a:xfrm>
            <a:custGeom>
              <a:avLst/>
              <a:gdLst/>
              <a:ahLst/>
              <a:cxnLst>
                <a:cxn ang="0">
                  <a:pos x="0" y="19768"/>
                </a:cxn>
                <a:cxn ang="0">
                  <a:pos x="3643" y="1061"/>
                </a:cxn>
                <a:cxn ang="0">
                  <a:pos x="8198" y="1061"/>
                </a:cxn>
                <a:cxn ang="0">
                  <a:pos x="10930" y="13114"/>
                </a:cxn>
                <a:cxn ang="0">
                  <a:pos x="14313" y="1061"/>
                </a:cxn>
                <a:cxn ang="0">
                  <a:pos x="19778" y="2218"/>
                </a:cxn>
                <a:cxn ang="0">
                  <a:pos x="21600" y="19768"/>
                </a:cxn>
                <a:cxn ang="0">
                  <a:pos x="17306" y="19479"/>
                </a:cxn>
                <a:cxn ang="0">
                  <a:pos x="15875" y="5786"/>
                </a:cxn>
                <a:cxn ang="0">
                  <a:pos x="13533" y="17550"/>
                </a:cxn>
                <a:cxn ang="0">
                  <a:pos x="8588" y="17936"/>
                </a:cxn>
                <a:cxn ang="0">
                  <a:pos x="6246" y="6461"/>
                </a:cxn>
                <a:cxn ang="0">
                  <a:pos x="4684" y="19768"/>
                </a:cxn>
                <a:cxn ang="0">
                  <a:pos x="0" y="19768"/>
                </a:cxn>
              </a:cxnLst>
              <a:rect l="0" t="0" r="r" b="b"/>
              <a:pathLst>
                <a:path w="21600" h="21600">
                  <a:moveTo>
                    <a:pt x="0" y="19768"/>
                  </a:moveTo>
                  <a:cubicBezTo>
                    <a:pt x="0" y="19768"/>
                    <a:pt x="1952" y="2218"/>
                    <a:pt x="3643" y="1061"/>
                  </a:cubicBezTo>
                  <a:cubicBezTo>
                    <a:pt x="5205" y="0"/>
                    <a:pt x="7157" y="0"/>
                    <a:pt x="8198" y="1061"/>
                  </a:cubicBezTo>
                  <a:cubicBezTo>
                    <a:pt x="10930" y="9257"/>
                    <a:pt x="10930" y="13114"/>
                    <a:pt x="10930" y="13114"/>
                  </a:cubicBezTo>
                  <a:cubicBezTo>
                    <a:pt x="10930" y="13114"/>
                    <a:pt x="11971" y="1061"/>
                    <a:pt x="14313" y="1061"/>
                  </a:cubicBezTo>
                  <a:cubicBezTo>
                    <a:pt x="16525" y="1061"/>
                    <a:pt x="19258" y="675"/>
                    <a:pt x="19778" y="2218"/>
                  </a:cubicBezTo>
                  <a:cubicBezTo>
                    <a:pt x="20169" y="3568"/>
                    <a:pt x="21600" y="19768"/>
                    <a:pt x="21600" y="19768"/>
                  </a:cubicBezTo>
                  <a:cubicBezTo>
                    <a:pt x="21600" y="19768"/>
                    <a:pt x="17306" y="19479"/>
                    <a:pt x="17306" y="19479"/>
                  </a:cubicBezTo>
                  <a:cubicBezTo>
                    <a:pt x="17306" y="19479"/>
                    <a:pt x="15875" y="5786"/>
                    <a:pt x="15875" y="5786"/>
                  </a:cubicBezTo>
                  <a:cubicBezTo>
                    <a:pt x="15875" y="5786"/>
                    <a:pt x="13533" y="17550"/>
                    <a:pt x="13533" y="17550"/>
                  </a:cubicBezTo>
                  <a:cubicBezTo>
                    <a:pt x="11320" y="21600"/>
                    <a:pt x="8588" y="17936"/>
                    <a:pt x="8588" y="17936"/>
                  </a:cubicBezTo>
                  <a:cubicBezTo>
                    <a:pt x="7417" y="13789"/>
                    <a:pt x="6246" y="6461"/>
                    <a:pt x="6246" y="6461"/>
                  </a:cubicBezTo>
                  <a:cubicBezTo>
                    <a:pt x="6246" y="6461"/>
                    <a:pt x="4684" y="19768"/>
                    <a:pt x="4684" y="19768"/>
                  </a:cubicBezTo>
                  <a:cubicBezTo>
                    <a:pt x="4684" y="19768"/>
                    <a:pt x="0" y="19768"/>
                    <a:pt x="0" y="19768"/>
                  </a:cubicBezTo>
                </a:path>
              </a:pathLst>
            </a:custGeom>
            <a:solidFill>
              <a:srgbClr val="297ACC"/>
            </a:solidFill>
            <a:ln w="3600" cap="rnd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Rectangle 174"/>
            <p:cNvSpPr>
              <a:spLocks noChangeArrowheads="1"/>
            </p:cNvSpPr>
            <p:nvPr/>
          </p:nvSpPr>
          <p:spPr bwMode="auto">
            <a:xfrm>
              <a:off x="148" y="262"/>
              <a:ext cx="24" cy="115"/>
            </a:xfrm>
            <a:prstGeom prst="rect">
              <a:avLst/>
            </a:prstGeom>
            <a:solidFill>
              <a:srgbClr val="297ACC"/>
            </a:solidFill>
            <a:ln w="36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175"/>
            <p:cNvSpPr>
              <a:spLocks noChangeArrowheads="1"/>
            </p:cNvSpPr>
            <p:nvPr/>
          </p:nvSpPr>
          <p:spPr bwMode="auto">
            <a:xfrm>
              <a:off x="184" y="260"/>
              <a:ext cx="53" cy="130"/>
            </a:xfrm>
            <a:custGeom>
              <a:avLst/>
              <a:gdLst/>
              <a:ahLst/>
              <a:cxnLst>
                <a:cxn ang="0">
                  <a:pos x="460" y="0"/>
                </a:cxn>
                <a:cxn ang="0">
                  <a:pos x="8732" y="0"/>
                </a:cxn>
                <a:cxn ang="0">
                  <a:pos x="11489" y="14932"/>
                </a:cxn>
                <a:cxn ang="0">
                  <a:pos x="21600" y="15496"/>
                </a:cxn>
                <a:cxn ang="0">
                  <a:pos x="21600" y="19440"/>
                </a:cxn>
                <a:cxn ang="0">
                  <a:pos x="1149" y="15120"/>
                </a:cxn>
                <a:cxn ang="0">
                  <a:pos x="460" y="0"/>
                </a:cxn>
              </a:cxnLst>
              <a:rect l="0" t="0" r="r" b="b"/>
              <a:pathLst>
                <a:path w="21600" h="21600">
                  <a:moveTo>
                    <a:pt x="460" y="0"/>
                  </a:moveTo>
                  <a:cubicBezTo>
                    <a:pt x="460" y="0"/>
                    <a:pt x="8732" y="0"/>
                    <a:pt x="8732" y="0"/>
                  </a:cubicBezTo>
                  <a:cubicBezTo>
                    <a:pt x="8732" y="0"/>
                    <a:pt x="5285" y="14932"/>
                    <a:pt x="11489" y="14932"/>
                  </a:cubicBezTo>
                  <a:cubicBezTo>
                    <a:pt x="18843" y="14932"/>
                    <a:pt x="21600" y="15496"/>
                    <a:pt x="21600" y="15496"/>
                  </a:cubicBezTo>
                  <a:cubicBezTo>
                    <a:pt x="21600" y="15496"/>
                    <a:pt x="21600" y="19440"/>
                    <a:pt x="21600" y="19440"/>
                  </a:cubicBezTo>
                  <a:cubicBezTo>
                    <a:pt x="21600" y="19440"/>
                    <a:pt x="1838" y="21600"/>
                    <a:pt x="1149" y="15120"/>
                  </a:cubicBezTo>
                  <a:cubicBezTo>
                    <a:pt x="0" y="10143"/>
                    <a:pt x="460" y="0"/>
                    <a:pt x="460" y="0"/>
                  </a:cubicBezTo>
                </a:path>
              </a:pathLst>
            </a:custGeom>
            <a:solidFill>
              <a:srgbClr val="297ACC"/>
            </a:solidFill>
            <a:ln w="3600" cap="rnd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176"/>
            <p:cNvSpPr>
              <a:spLocks noChangeArrowheads="1"/>
            </p:cNvSpPr>
            <p:nvPr/>
          </p:nvSpPr>
          <p:spPr bwMode="auto">
            <a:xfrm>
              <a:off x="247" y="262"/>
              <a:ext cx="72" cy="115"/>
            </a:xfrm>
            <a:custGeom>
              <a:avLst/>
              <a:gdLst/>
              <a:ahLst/>
              <a:cxnLst>
                <a:cxn ang="0">
                  <a:pos x="7143" y="21600"/>
                </a:cxn>
                <a:cxn ang="0">
                  <a:pos x="0" y="21600"/>
                </a:cxn>
                <a:cxn ang="0">
                  <a:pos x="0" y="532"/>
                </a:cxn>
                <a:cxn ang="0">
                  <a:pos x="6463" y="532"/>
                </a:cxn>
                <a:cxn ang="0">
                  <a:pos x="6463" y="8619"/>
                </a:cxn>
                <a:cxn ang="0">
                  <a:pos x="14457" y="0"/>
                </a:cxn>
                <a:cxn ang="0">
                  <a:pos x="20409" y="958"/>
                </a:cxn>
                <a:cxn ang="0">
                  <a:pos x="14457" y="10002"/>
                </a:cxn>
                <a:cxn ang="0">
                  <a:pos x="19049" y="21281"/>
                </a:cxn>
                <a:cxn ang="0">
                  <a:pos x="13096" y="21281"/>
                </a:cxn>
                <a:cxn ang="0">
                  <a:pos x="13096" y="14258"/>
                </a:cxn>
                <a:cxn ang="0">
                  <a:pos x="7483" y="12556"/>
                </a:cxn>
                <a:cxn ang="0">
                  <a:pos x="7483" y="21600"/>
                </a:cxn>
                <a:cxn ang="0">
                  <a:pos x="7143" y="21600"/>
                </a:cxn>
              </a:cxnLst>
              <a:rect l="0" t="0" r="r" b="b"/>
              <a:pathLst>
                <a:path w="21600" h="21600">
                  <a:moveTo>
                    <a:pt x="7143" y="21600"/>
                  </a:moveTo>
                  <a:cubicBezTo>
                    <a:pt x="7143" y="21600"/>
                    <a:pt x="0" y="21600"/>
                    <a:pt x="0" y="21600"/>
                  </a:cubicBezTo>
                  <a:cubicBezTo>
                    <a:pt x="0" y="21600"/>
                    <a:pt x="0" y="532"/>
                    <a:pt x="0" y="532"/>
                  </a:cubicBezTo>
                  <a:cubicBezTo>
                    <a:pt x="0" y="532"/>
                    <a:pt x="6463" y="532"/>
                    <a:pt x="6463" y="532"/>
                  </a:cubicBezTo>
                  <a:cubicBezTo>
                    <a:pt x="6463" y="532"/>
                    <a:pt x="6463" y="8619"/>
                    <a:pt x="6463" y="8619"/>
                  </a:cubicBezTo>
                  <a:cubicBezTo>
                    <a:pt x="6463" y="8619"/>
                    <a:pt x="14457" y="0"/>
                    <a:pt x="14457" y="0"/>
                  </a:cubicBezTo>
                  <a:cubicBezTo>
                    <a:pt x="14457" y="0"/>
                    <a:pt x="20409" y="958"/>
                    <a:pt x="20409" y="958"/>
                  </a:cubicBezTo>
                  <a:cubicBezTo>
                    <a:pt x="20409" y="958"/>
                    <a:pt x="14457" y="10002"/>
                    <a:pt x="14457" y="10002"/>
                  </a:cubicBezTo>
                  <a:cubicBezTo>
                    <a:pt x="21600" y="8193"/>
                    <a:pt x="19049" y="21281"/>
                    <a:pt x="19049" y="21281"/>
                  </a:cubicBezTo>
                  <a:cubicBezTo>
                    <a:pt x="19049" y="21281"/>
                    <a:pt x="13096" y="21281"/>
                    <a:pt x="13096" y="21281"/>
                  </a:cubicBezTo>
                  <a:cubicBezTo>
                    <a:pt x="13096" y="21281"/>
                    <a:pt x="13096" y="14258"/>
                    <a:pt x="13096" y="14258"/>
                  </a:cubicBezTo>
                  <a:cubicBezTo>
                    <a:pt x="11395" y="12556"/>
                    <a:pt x="7483" y="12556"/>
                    <a:pt x="7483" y="12556"/>
                  </a:cubicBezTo>
                  <a:cubicBezTo>
                    <a:pt x="7483" y="12556"/>
                    <a:pt x="7483" y="21600"/>
                    <a:pt x="7483" y="21600"/>
                  </a:cubicBezTo>
                  <a:cubicBezTo>
                    <a:pt x="7483" y="21600"/>
                    <a:pt x="7143" y="21600"/>
                    <a:pt x="7143" y="21600"/>
                  </a:cubicBezTo>
                </a:path>
              </a:pathLst>
            </a:custGeom>
            <a:solidFill>
              <a:srgbClr val="297ACC"/>
            </a:solidFill>
            <a:ln w="3600" cap="rnd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" name="角丸四角形 1"/>
          <p:cNvSpPr/>
          <p:nvPr/>
        </p:nvSpPr>
        <p:spPr>
          <a:xfrm>
            <a:off x="5292080" y="4725144"/>
            <a:ext cx="3312368" cy="1800200"/>
          </a:xfrm>
          <a:prstGeom prst="roundRect">
            <a:avLst/>
          </a:prstGeom>
          <a:solidFill>
            <a:srgbClr val="0099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おもに体の調子を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整えるもとになる食品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292080" y="2600908"/>
            <a:ext cx="3312368" cy="1800200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おもに体をつくる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292080" y="476672"/>
            <a:ext cx="3312368" cy="1800200"/>
          </a:xfrm>
          <a:prstGeom prst="round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おもにエネルギーの</a:t>
            </a:r>
            <a:endParaRPr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332656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①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牛乳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115616" y="2852936"/>
            <a:ext cx="3384376" cy="3384376"/>
          </a:xfrm>
          <a:prstGeom prst="ellipse">
            <a:avLst/>
          </a:prstGeom>
          <a:noFill/>
          <a:ln w="2540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21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3" name="直線コネクタ 22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24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6" name="直線コネクタ 25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4" grpId="2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8"/>
          <p:cNvGrpSpPr>
            <a:grpSpLocks/>
          </p:cNvGrpSpPr>
          <p:nvPr/>
        </p:nvGrpSpPr>
        <p:grpSpPr bwMode="auto">
          <a:xfrm>
            <a:off x="323528" y="2994086"/>
            <a:ext cx="4680520" cy="3027202"/>
            <a:chOff x="2" y="-11"/>
            <a:chExt cx="402" cy="260"/>
          </a:xfrm>
        </p:grpSpPr>
        <p:sp>
          <p:nvSpPr>
            <p:cNvPr id="29" name="Freeform 9"/>
            <p:cNvSpPr>
              <a:spLocks noChangeArrowheads="1"/>
            </p:cNvSpPr>
            <p:nvPr/>
          </p:nvSpPr>
          <p:spPr bwMode="auto">
            <a:xfrm>
              <a:off x="116" y="-11"/>
              <a:ext cx="288" cy="228"/>
            </a:xfrm>
            <a:custGeom>
              <a:avLst/>
              <a:gdLst/>
              <a:ahLst/>
              <a:cxnLst>
                <a:cxn ang="0">
                  <a:pos x="20072" y="9049"/>
                </a:cxn>
                <a:cxn ang="0">
                  <a:pos x="19648" y="3070"/>
                </a:cxn>
                <a:cxn ang="0">
                  <a:pos x="14004" y="1508"/>
                </a:cxn>
                <a:cxn ang="0">
                  <a:pos x="10185" y="2208"/>
                </a:cxn>
                <a:cxn ang="0">
                  <a:pos x="1400" y="5871"/>
                </a:cxn>
                <a:cxn ang="0">
                  <a:pos x="9294" y="21600"/>
                </a:cxn>
                <a:cxn ang="0">
                  <a:pos x="18375" y="18314"/>
                </a:cxn>
                <a:cxn ang="0">
                  <a:pos x="20327" y="16644"/>
                </a:cxn>
                <a:cxn ang="0">
                  <a:pos x="20242" y="14005"/>
                </a:cxn>
                <a:cxn ang="0">
                  <a:pos x="20072" y="9049"/>
                </a:cxn>
              </a:cxnLst>
              <a:rect l="0" t="0" r="r" b="b"/>
              <a:pathLst>
                <a:path w="21600" h="21600">
                  <a:moveTo>
                    <a:pt x="20072" y="9049"/>
                  </a:moveTo>
                  <a:cubicBezTo>
                    <a:pt x="21600" y="6572"/>
                    <a:pt x="20242" y="3986"/>
                    <a:pt x="19648" y="3070"/>
                  </a:cubicBezTo>
                  <a:cubicBezTo>
                    <a:pt x="19054" y="2155"/>
                    <a:pt x="16550" y="0"/>
                    <a:pt x="14004" y="1508"/>
                  </a:cubicBezTo>
                  <a:cubicBezTo>
                    <a:pt x="12009" y="1185"/>
                    <a:pt x="10567" y="1508"/>
                    <a:pt x="10185" y="2208"/>
                  </a:cubicBezTo>
                  <a:cubicBezTo>
                    <a:pt x="7554" y="1616"/>
                    <a:pt x="2801" y="2208"/>
                    <a:pt x="1400" y="5871"/>
                  </a:cubicBezTo>
                  <a:cubicBezTo>
                    <a:pt x="0" y="9534"/>
                    <a:pt x="9294" y="21600"/>
                    <a:pt x="9294" y="21600"/>
                  </a:cubicBezTo>
                  <a:cubicBezTo>
                    <a:pt x="9294" y="21600"/>
                    <a:pt x="17314" y="18368"/>
                    <a:pt x="18375" y="18314"/>
                  </a:cubicBezTo>
                  <a:cubicBezTo>
                    <a:pt x="19393" y="18260"/>
                    <a:pt x="20369" y="17883"/>
                    <a:pt x="20327" y="16644"/>
                  </a:cubicBezTo>
                  <a:cubicBezTo>
                    <a:pt x="20327" y="16160"/>
                    <a:pt x="20284" y="15136"/>
                    <a:pt x="20242" y="14005"/>
                  </a:cubicBezTo>
                  <a:cubicBezTo>
                    <a:pt x="20157" y="12281"/>
                    <a:pt x="20072" y="10342"/>
                    <a:pt x="20072" y="9049"/>
                  </a:cubicBezTo>
                </a:path>
              </a:pathLst>
            </a:custGeom>
            <a:solidFill>
              <a:srgbClr val="F1A448"/>
            </a:solidFill>
            <a:ln w="36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0"/>
            <p:cNvSpPr>
              <a:spLocks noChangeArrowheads="1"/>
            </p:cNvSpPr>
            <p:nvPr/>
          </p:nvSpPr>
          <p:spPr bwMode="auto">
            <a:xfrm>
              <a:off x="252" y="12"/>
              <a:ext cx="52" cy="58"/>
            </a:xfrm>
            <a:custGeom>
              <a:avLst/>
              <a:gdLst/>
              <a:ahLst/>
              <a:cxnLst>
                <a:cxn ang="0">
                  <a:pos x="2160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7374" y="11224"/>
                    <a:pt x="7748" y="2329"/>
                    <a:pt x="0" y="0"/>
                  </a:cubicBezTo>
                </a:path>
              </a:pathLst>
            </a:custGeom>
            <a:noFill/>
            <a:ln w="7200" cap="rnd">
              <a:solidFill>
                <a:srgbClr val="A9774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1"/>
            <p:cNvSpPr>
              <a:spLocks noChangeArrowheads="1"/>
            </p:cNvSpPr>
            <p:nvPr/>
          </p:nvSpPr>
          <p:spPr bwMode="auto">
            <a:xfrm>
              <a:off x="303" y="5"/>
              <a:ext cx="42" cy="57"/>
            </a:xfrm>
            <a:custGeom>
              <a:avLst/>
              <a:gdLst/>
              <a:ahLst/>
              <a:cxnLst>
                <a:cxn ang="0">
                  <a:pos x="2160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0448" y="13176"/>
                    <a:pt x="13248" y="4536"/>
                    <a:pt x="0" y="0"/>
                  </a:cubicBezTo>
                </a:path>
              </a:pathLst>
            </a:custGeom>
            <a:noFill/>
            <a:ln w="7200" cap="rnd">
              <a:solidFill>
                <a:srgbClr val="A9774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12"/>
            <p:cNvSpPr>
              <a:spLocks noChangeArrowheads="1"/>
            </p:cNvSpPr>
            <p:nvPr/>
          </p:nvSpPr>
          <p:spPr bwMode="auto">
            <a:xfrm>
              <a:off x="126" y="26"/>
              <a:ext cx="168" cy="192"/>
            </a:xfrm>
            <a:custGeom>
              <a:avLst/>
              <a:gdLst/>
              <a:ahLst/>
              <a:cxnLst>
                <a:cxn ang="0">
                  <a:pos x="15324" y="9650"/>
                </a:cxn>
                <a:cxn ang="0">
                  <a:pos x="14668" y="21472"/>
                </a:cxn>
                <a:cxn ang="0">
                  <a:pos x="1532" y="18277"/>
                </a:cxn>
                <a:cxn ang="0">
                  <a:pos x="1095" y="2812"/>
                </a:cxn>
                <a:cxn ang="0">
                  <a:pos x="10216" y="511"/>
                </a:cxn>
                <a:cxn ang="0">
                  <a:pos x="15324" y="9650"/>
                </a:cxn>
              </a:cxnLst>
              <a:rect l="0" t="0" r="r" b="b"/>
              <a:pathLst>
                <a:path w="21600" h="21600">
                  <a:moveTo>
                    <a:pt x="15324" y="9650"/>
                  </a:moveTo>
                  <a:cubicBezTo>
                    <a:pt x="15470" y="13356"/>
                    <a:pt x="16273" y="21344"/>
                    <a:pt x="14668" y="21472"/>
                  </a:cubicBezTo>
                  <a:cubicBezTo>
                    <a:pt x="13062" y="21600"/>
                    <a:pt x="2554" y="19747"/>
                    <a:pt x="1532" y="18277"/>
                  </a:cubicBezTo>
                  <a:cubicBezTo>
                    <a:pt x="584" y="16743"/>
                    <a:pt x="0" y="3770"/>
                    <a:pt x="1095" y="2812"/>
                  </a:cubicBezTo>
                  <a:cubicBezTo>
                    <a:pt x="2189" y="1853"/>
                    <a:pt x="5254" y="0"/>
                    <a:pt x="10216" y="511"/>
                  </a:cubicBezTo>
                  <a:cubicBezTo>
                    <a:pt x="15251" y="1022"/>
                    <a:pt x="21600" y="6774"/>
                    <a:pt x="15324" y="9650"/>
                  </a:cubicBezTo>
                </a:path>
              </a:pathLst>
            </a:custGeom>
            <a:solidFill>
              <a:srgbClr val="FFFFFF"/>
            </a:solidFill>
            <a:ln w="7200">
              <a:solidFill>
                <a:srgbClr val="F1A44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14"/>
            <p:cNvSpPr>
              <a:spLocks noChangeArrowheads="1"/>
            </p:cNvSpPr>
            <p:nvPr/>
          </p:nvSpPr>
          <p:spPr bwMode="auto">
            <a:xfrm>
              <a:off x="2" y="61"/>
              <a:ext cx="226" cy="188"/>
            </a:xfrm>
            <a:custGeom>
              <a:avLst/>
              <a:gdLst/>
              <a:ahLst/>
              <a:cxnLst>
                <a:cxn ang="0">
                  <a:pos x="0" y="13077"/>
                </a:cxn>
                <a:cxn ang="0">
                  <a:pos x="0" y="15940"/>
                </a:cxn>
                <a:cxn ang="0">
                  <a:pos x="12211" y="21535"/>
                </a:cxn>
                <a:cxn ang="0">
                  <a:pos x="15902" y="14313"/>
                </a:cxn>
                <a:cxn ang="0">
                  <a:pos x="17638" y="9694"/>
                </a:cxn>
                <a:cxn ang="0">
                  <a:pos x="20677" y="6376"/>
                </a:cxn>
                <a:cxn ang="0">
                  <a:pos x="18724" y="0"/>
                </a:cxn>
                <a:cxn ang="0">
                  <a:pos x="0" y="13077"/>
                </a:cxn>
              </a:cxnLst>
              <a:rect l="0" t="0" r="r" b="b"/>
              <a:pathLst>
                <a:path w="21600" h="21600">
                  <a:moveTo>
                    <a:pt x="0" y="13077"/>
                  </a:moveTo>
                  <a:cubicBezTo>
                    <a:pt x="0" y="13077"/>
                    <a:pt x="0" y="15940"/>
                    <a:pt x="0" y="15940"/>
                  </a:cubicBezTo>
                  <a:cubicBezTo>
                    <a:pt x="0" y="15940"/>
                    <a:pt x="11614" y="21405"/>
                    <a:pt x="12211" y="21535"/>
                  </a:cubicBezTo>
                  <a:cubicBezTo>
                    <a:pt x="12591" y="21600"/>
                    <a:pt x="14165" y="18607"/>
                    <a:pt x="15902" y="14313"/>
                  </a:cubicBezTo>
                  <a:cubicBezTo>
                    <a:pt x="16498" y="12947"/>
                    <a:pt x="17095" y="11386"/>
                    <a:pt x="17638" y="9694"/>
                  </a:cubicBezTo>
                  <a:cubicBezTo>
                    <a:pt x="21003" y="8653"/>
                    <a:pt x="20677" y="6376"/>
                    <a:pt x="20677" y="6376"/>
                  </a:cubicBezTo>
                  <a:cubicBezTo>
                    <a:pt x="20677" y="6376"/>
                    <a:pt x="21600" y="2082"/>
                    <a:pt x="18724" y="0"/>
                  </a:cubicBezTo>
                  <a:cubicBezTo>
                    <a:pt x="13839" y="1171"/>
                    <a:pt x="0" y="13077"/>
                    <a:pt x="0" y="13077"/>
                  </a:cubicBezTo>
                </a:path>
              </a:pathLst>
            </a:custGeom>
            <a:solidFill>
              <a:srgbClr val="F1A448"/>
            </a:solidFill>
            <a:ln w="36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15"/>
            <p:cNvSpPr>
              <a:spLocks noChangeArrowheads="1"/>
            </p:cNvSpPr>
            <p:nvPr/>
          </p:nvSpPr>
          <p:spPr bwMode="auto">
            <a:xfrm>
              <a:off x="2" y="40"/>
              <a:ext cx="230" cy="181"/>
            </a:xfrm>
            <a:custGeom>
              <a:avLst/>
              <a:gdLst/>
              <a:ahLst/>
              <a:cxnLst>
                <a:cxn ang="0">
                  <a:pos x="7413" y="6008"/>
                </a:cxn>
                <a:cxn ang="0">
                  <a:pos x="14453" y="878"/>
                </a:cxn>
                <a:cxn ang="0">
                  <a:pos x="16480" y="9720"/>
                </a:cxn>
                <a:cxn ang="0">
                  <a:pos x="13653" y="16470"/>
                </a:cxn>
                <a:cxn ang="0">
                  <a:pos x="10560" y="21600"/>
                </a:cxn>
                <a:cxn ang="0">
                  <a:pos x="0" y="16133"/>
                </a:cxn>
                <a:cxn ang="0">
                  <a:pos x="7413" y="6008"/>
                </a:cxn>
              </a:cxnLst>
              <a:rect l="0" t="0" r="r" b="b"/>
              <a:pathLst>
                <a:path w="21600" h="21600">
                  <a:moveTo>
                    <a:pt x="7413" y="6008"/>
                  </a:moveTo>
                  <a:cubicBezTo>
                    <a:pt x="6453" y="3915"/>
                    <a:pt x="7893" y="0"/>
                    <a:pt x="14453" y="878"/>
                  </a:cubicBezTo>
                  <a:cubicBezTo>
                    <a:pt x="20960" y="1755"/>
                    <a:pt x="21600" y="9113"/>
                    <a:pt x="16480" y="9720"/>
                  </a:cubicBezTo>
                  <a:cubicBezTo>
                    <a:pt x="14613" y="12623"/>
                    <a:pt x="14133" y="15053"/>
                    <a:pt x="13653" y="16470"/>
                  </a:cubicBezTo>
                  <a:cubicBezTo>
                    <a:pt x="13173" y="17820"/>
                    <a:pt x="10827" y="21600"/>
                    <a:pt x="10560" y="21600"/>
                  </a:cubicBezTo>
                  <a:cubicBezTo>
                    <a:pt x="10293" y="21600"/>
                    <a:pt x="0" y="16133"/>
                    <a:pt x="0" y="16133"/>
                  </a:cubicBezTo>
                  <a:cubicBezTo>
                    <a:pt x="0" y="16133"/>
                    <a:pt x="7413" y="6008"/>
                    <a:pt x="7413" y="6008"/>
                  </a:cubicBezTo>
                </a:path>
              </a:pathLst>
            </a:custGeom>
            <a:solidFill>
              <a:srgbClr val="FFFFFF"/>
            </a:solidFill>
            <a:ln w="7200">
              <a:solidFill>
                <a:srgbClr val="F1A44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5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" y="63"/>
              <a:ext cx="113" cy="128"/>
            </a:xfrm>
            <a:prstGeom prst="rect">
              <a:avLst/>
            </a:prstGeom>
            <a:noFill/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" y="44"/>
              <a:ext cx="68" cy="145"/>
            </a:xfrm>
            <a:prstGeom prst="rect">
              <a:avLst/>
            </a:prstGeom>
            <a:noFill/>
          </p:spPr>
        </p:pic>
      </p:grpSp>
      <p:sp>
        <p:nvSpPr>
          <p:cNvPr id="2" name="角丸四角形 1"/>
          <p:cNvSpPr/>
          <p:nvPr/>
        </p:nvSpPr>
        <p:spPr>
          <a:xfrm>
            <a:off x="5292080" y="4725144"/>
            <a:ext cx="3312368" cy="1800200"/>
          </a:xfrm>
          <a:prstGeom prst="roundRect">
            <a:avLst/>
          </a:prstGeom>
          <a:solidFill>
            <a:srgbClr val="0099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おもに体の調子を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整えるもとになる食品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292080" y="2600908"/>
            <a:ext cx="3312368" cy="1800200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おもに体をつくる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292080" y="476672"/>
            <a:ext cx="3312368" cy="1800200"/>
          </a:xfrm>
          <a:prstGeom prst="round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おもにエネルギーの</a:t>
            </a:r>
            <a:endParaRPr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332656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②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パン類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115616" y="2852936"/>
            <a:ext cx="3384376" cy="3384376"/>
          </a:xfrm>
          <a:prstGeom prst="ellipse">
            <a:avLst/>
          </a:prstGeom>
          <a:noFill/>
          <a:ln w="2540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3" name="直線コネクタ 22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24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6" name="直線コネクタ 25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3" grpId="2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38"/>
          <p:cNvGrpSpPr>
            <a:grpSpLocks/>
          </p:cNvGrpSpPr>
          <p:nvPr/>
        </p:nvGrpSpPr>
        <p:grpSpPr bwMode="auto">
          <a:xfrm>
            <a:off x="1115616" y="2780928"/>
            <a:ext cx="3528392" cy="3438438"/>
            <a:chOff x="5" y="5"/>
            <a:chExt cx="353" cy="344"/>
          </a:xfrm>
        </p:grpSpPr>
        <p:sp>
          <p:nvSpPr>
            <p:cNvPr id="29" name="Freeform 139"/>
            <p:cNvSpPr>
              <a:spLocks noChangeArrowheads="1"/>
            </p:cNvSpPr>
            <p:nvPr/>
          </p:nvSpPr>
          <p:spPr bwMode="auto">
            <a:xfrm>
              <a:off x="5" y="5"/>
              <a:ext cx="353" cy="344"/>
            </a:xfrm>
            <a:custGeom>
              <a:avLst/>
              <a:gdLst/>
              <a:ahLst/>
              <a:cxnLst>
                <a:cxn ang="0">
                  <a:pos x="5504" y="20286"/>
                </a:cxn>
                <a:cxn ang="0">
                  <a:pos x="0" y="10800"/>
                </a:cxn>
                <a:cxn ang="0">
                  <a:pos x="10765" y="0"/>
                </a:cxn>
                <a:cxn ang="0">
                  <a:pos x="21600" y="10800"/>
                </a:cxn>
                <a:cxn ang="0">
                  <a:pos x="11769" y="21600"/>
                </a:cxn>
                <a:cxn ang="0">
                  <a:pos x="5504" y="20286"/>
                </a:cxn>
              </a:cxnLst>
              <a:rect l="0" t="0" r="r" b="b"/>
              <a:pathLst>
                <a:path w="21600" h="21600">
                  <a:moveTo>
                    <a:pt x="5504" y="20286"/>
                  </a:moveTo>
                  <a:cubicBezTo>
                    <a:pt x="2112" y="18474"/>
                    <a:pt x="0" y="14708"/>
                    <a:pt x="0" y="10800"/>
                  </a:cubicBezTo>
                  <a:cubicBezTo>
                    <a:pt x="0" y="4832"/>
                    <a:pt x="4846" y="0"/>
                    <a:pt x="10765" y="0"/>
                  </a:cubicBezTo>
                  <a:cubicBezTo>
                    <a:pt x="16719" y="0"/>
                    <a:pt x="21600" y="4832"/>
                    <a:pt x="21600" y="10800"/>
                  </a:cubicBezTo>
                  <a:cubicBezTo>
                    <a:pt x="21600" y="16342"/>
                    <a:pt x="17308" y="21174"/>
                    <a:pt x="11769" y="21600"/>
                  </a:cubicBezTo>
                  <a:cubicBezTo>
                    <a:pt x="11769" y="21600"/>
                    <a:pt x="5504" y="20286"/>
                    <a:pt x="5504" y="20286"/>
                  </a:cubicBezTo>
                </a:path>
              </a:pathLst>
            </a:custGeom>
            <a:solidFill>
              <a:srgbClr val="FFCC66"/>
            </a:solidFill>
            <a:ln w="14400">
              <a:solidFill>
                <a:srgbClr val="FF99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40"/>
            <p:cNvSpPr>
              <a:spLocks noChangeArrowheads="1"/>
            </p:cNvSpPr>
            <p:nvPr/>
          </p:nvSpPr>
          <p:spPr bwMode="auto">
            <a:xfrm>
              <a:off x="136" y="16"/>
              <a:ext cx="89" cy="79"/>
            </a:xfrm>
            <a:custGeom>
              <a:avLst/>
              <a:gdLst/>
              <a:ahLst/>
              <a:cxnLst>
                <a:cxn ang="0">
                  <a:pos x="6508" y="0"/>
                </a:cxn>
                <a:cxn ang="0">
                  <a:pos x="10938" y="4696"/>
                </a:cxn>
                <a:cxn ang="0">
                  <a:pos x="15508" y="470"/>
                </a:cxn>
                <a:cxn ang="0">
                  <a:pos x="15785" y="8296"/>
                </a:cxn>
                <a:cxn ang="0">
                  <a:pos x="21600" y="7200"/>
                </a:cxn>
                <a:cxn ang="0">
                  <a:pos x="17031" y="11896"/>
                </a:cxn>
                <a:cxn ang="0">
                  <a:pos x="20215" y="16122"/>
                </a:cxn>
                <a:cxn ang="0">
                  <a:pos x="13015" y="14243"/>
                </a:cxn>
                <a:cxn ang="0">
                  <a:pos x="10938" y="21600"/>
                </a:cxn>
                <a:cxn ang="0">
                  <a:pos x="8585" y="15026"/>
                </a:cxn>
                <a:cxn ang="0">
                  <a:pos x="1108" y="15496"/>
                </a:cxn>
                <a:cxn ang="0">
                  <a:pos x="3600" y="10487"/>
                </a:cxn>
                <a:cxn ang="0">
                  <a:pos x="0" y="5791"/>
                </a:cxn>
                <a:cxn ang="0">
                  <a:pos x="5677" y="6574"/>
                </a:cxn>
                <a:cxn ang="0">
                  <a:pos x="6508" y="0"/>
                </a:cxn>
              </a:cxnLst>
              <a:rect l="0" t="0" r="r" b="b"/>
              <a:pathLst>
                <a:path w="21600" h="21600">
                  <a:moveTo>
                    <a:pt x="6508" y="0"/>
                  </a:moveTo>
                  <a:lnTo>
                    <a:pt x="10938" y="4696"/>
                  </a:lnTo>
                  <a:lnTo>
                    <a:pt x="15508" y="470"/>
                  </a:lnTo>
                  <a:lnTo>
                    <a:pt x="15785" y="8296"/>
                  </a:lnTo>
                  <a:lnTo>
                    <a:pt x="21600" y="7200"/>
                  </a:lnTo>
                  <a:lnTo>
                    <a:pt x="17031" y="11896"/>
                  </a:lnTo>
                  <a:lnTo>
                    <a:pt x="20215" y="16122"/>
                  </a:lnTo>
                  <a:lnTo>
                    <a:pt x="13015" y="14243"/>
                  </a:lnTo>
                  <a:lnTo>
                    <a:pt x="10938" y="21600"/>
                  </a:lnTo>
                  <a:lnTo>
                    <a:pt x="8585" y="15026"/>
                  </a:lnTo>
                  <a:lnTo>
                    <a:pt x="1108" y="15496"/>
                  </a:lnTo>
                  <a:lnTo>
                    <a:pt x="3600" y="10487"/>
                  </a:lnTo>
                  <a:lnTo>
                    <a:pt x="0" y="5791"/>
                  </a:lnTo>
                  <a:lnTo>
                    <a:pt x="5677" y="6574"/>
                  </a:lnTo>
                  <a:lnTo>
                    <a:pt x="6508" y="0"/>
                  </a:lnTo>
                </a:path>
              </a:pathLst>
            </a:custGeom>
            <a:solidFill>
              <a:srgbClr val="669900"/>
            </a:solidFill>
            <a:ln w="14400">
              <a:solidFill>
                <a:srgbClr val="00664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41"/>
            <p:cNvSpPr>
              <a:spLocks noChangeArrowheads="1"/>
            </p:cNvSpPr>
            <p:nvPr/>
          </p:nvSpPr>
          <p:spPr bwMode="auto">
            <a:xfrm>
              <a:off x="170" y="43"/>
              <a:ext cx="26" cy="20"/>
            </a:xfrm>
            <a:custGeom>
              <a:avLst/>
              <a:gdLst/>
              <a:ahLst/>
              <a:cxnLst>
                <a:cxn ang="0">
                  <a:pos x="21600" y="11676"/>
                </a:cxn>
                <a:cxn ang="0">
                  <a:pos x="10800" y="21600"/>
                </a:cxn>
                <a:cxn ang="0">
                  <a:pos x="0" y="11676"/>
                </a:cxn>
                <a:cxn ang="0">
                  <a:pos x="10800" y="0"/>
                </a:cxn>
                <a:cxn ang="0">
                  <a:pos x="21600" y="11676"/>
                </a:cxn>
              </a:cxnLst>
              <a:rect l="0" t="0" r="r" b="b"/>
              <a:pathLst>
                <a:path w="21600" h="21600">
                  <a:moveTo>
                    <a:pt x="21600" y="11676"/>
                  </a:moveTo>
                  <a:cubicBezTo>
                    <a:pt x="21600" y="17514"/>
                    <a:pt x="16435" y="21600"/>
                    <a:pt x="10800" y="21600"/>
                  </a:cubicBezTo>
                  <a:cubicBezTo>
                    <a:pt x="4696" y="21600"/>
                    <a:pt x="0" y="17514"/>
                    <a:pt x="0" y="11676"/>
                  </a:cubicBezTo>
                  <a:cubicBezTo>
                    <a:pt x="0" y="5254"/>
                    <a:pt x="4696" y="0"/>
                    <a:pt x="10800" y="0"/>
                  </a:cubicBezTo>
                  <a:cubicBezTo>
                    <a:pt x="16435" y="0"/>
                    <a:pt x="21600" y="5254"/>
                    <a:pt x="21600" y="11676"/>
                  </a:cubicBezTo>
                </a:path>
              </a:pathLst>
            </a:custGeom>
            <a:solidFill>
              <a:srgbClr val="00664D"/>
            </a:solidFill>
            <a:ln w="3600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Oval 142"/>
            <p:cNvSpPr>
              <a:spLocks noChangeArrowheads="1"/>
            </p:cNvSpPr>
            <p:nvPr/>
          </p:nvSpPr>
          <p:spPr bwMode="auto">
            <a:xfrm>
              <a:off x="99" y="74"/>
              <a:ext cx="17" cy="24"/>
            </a:xfrm>
            <a:prstGeom prst="ellipse">
              <a:avLst/>
            </a:prstGeom>
            <a:solidFill>
              <a:srgbClr val="FFFFCC"/>
            </a:solidFill>
            <a:ln w="36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Oval 143"/>
            <p:cNvSpPr>
              <a:spLocks noChangeArrowheads="1"/>
            </p:cNvSpPr>
            <p:nvPr/>
          </p:nvSpPr>
          <p:spPr bwMode="auto">
            <a:xfrm>
              <a:off x="57" y="98"/>
              <a:ext cx="17" cy="23"/>
            </a:xfrm>
            <a:prstGeom prst="ellipse">
              <a:avLst/>
            </a:prstGeom>
            <a:solidFill>
              <a:srgbClr val="FFFFCC"/>
            </a:solidFill>
            <a:ln w="36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Oval 144"/>
            <p:cNvSpPr>
              <a:spLocks noChangeArrowheads="1"/>
            </p:cNvSpPr>
            <p:nvPr/>
          </p:nvSpPr>
          <p:spPr bwMode="auto">
            <a:xfrm>
              <a:off x="102" y="126"/>
              <a:ext cx="18" cy="24"/>
            </a:xfrm>
            <a:prstGeom prst="ellipse">
              <a:avLst/>
            </a:prstGeom>
            <a:solidFill>
              <a:srgbClr val="FFFFCC"/>
            </a:solidFill>
            <a:ln w="36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Oval 145"/>
            <p:cNvSpPr>
              <a:spLocks noChangeArrowheads="1"/>
            </p:cNvSpPr>
            <p:nvPr/>
          </p:nvSpPr>
          <p:spPr bwMode="auto">
            <a:xfrm>
              <a:off x="69" y="170"/>
              <a:ext cx="18" cy="23"/>
            </a:xfrm>
            <a:prstGeom prst="ellipse">
              <a:avLst/>
            </a:prstGeom>
            <a:solidFill>
              <a:srgbClr val="FFFFCC"/>
            </a:solidFill>
            <a:ln w="36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Oval 146"/>
            <p:cNvSpPr>
              <a:spLocks noChangeArrowheads="1"/>
            </p:cNvSpPr>
            <p:nvPr/>
          </p:nvSpPr>
          <p:spPr bwMode="auto">
            <a:xfrm>
              <a:off x="27" y="156"/>
              <a:ext cx="17" cy="24"/>
            </a:xfrm>
            <a:prstGeom prst="ellipse">
              <a:avLst/>
            </a:prstGeom>
            <a:solidFill>
              <a:srgbClr val="FFFFCC"/>
            </a:solidFill>
            <a:ln w="36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Oval 147"/>
            <p:cNvSpPr>
              <a:spLocks noChangeArrowheads="1"/>
            </p:cNvSpPr>
            <p:nvPr/>
          </p:nvSpPr>
          <p:spPr bwMode="auto">
            <a:xfrm>
              <a:off x="52" y="222"/>
              <a:ext cx="17" cy="23"/>
            </a:xfrm>
            <a:prstGeom prst="ellipse">
              <a:avLst/>
            </a:prstGeom>
            <a:solidFill>
              <a:srgbClr val="FFFFCC"/>
            </a:solidFill>
            <a:ln w="36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Oval 148"/>
            <p:cNvSpPr>
              <a:spLocks noChangeArrowheads="1"/>
            </p:cNvSpPr>
            <p:nvPr/>
          </p:nvSpPr>
          <p:spPr bwMode="auto">
            <a:xfrm>
              <a:off x="86" y="258"/>
              <a:ext cx="18" cy="23"/>
            </a:xfrm>
            <a:prstGeom prst="ellipse">
              <a:avLst/>
            </a:prstGeom>
            <a:solidFill>
              <a:srgbClr val="FFFFCC"/>
            </a:solidFill>
            <a:ln w="36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Oval 149"/>
            <p:cNvSpPr>
              <a:spLocks noChangeArrowheads="1"/>
            </p:cNvSpPr>
            <p:nvPr/>
          </p:nvSpPr>
          <p:spPr bwMode="auto">
            <a:xfrm>
              <a:off x="100" y="205"/>
              <a:ext cx="17" cy="23"/>
            </a:xfrm>
            <a:prstGeom prst="ellipse">
              <a:avLst/>
            </a:prstGeom>
            <a:solidFill>
              <a:srgbClr val="FFFFCC"/>
            </a:solidFill>
            <a:ln w="36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" name="角丸四角形 1"/>
          <p:cNvSpPr/>
          <p:nvPr/>
        </p:nvSpPr>
        <p:spPr>
          <a:xfrm>
            <a:off x="5292080" y="4725144"/>
            <a:ext cx="3312368" cy="1800200"/>
          </a:xfrm>
          <a:prstGeom prst="roundRect">
            <a:avLst/>
          </a:prstGeom>
          <a:solidFill>
            <a:srgbClr val="0099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おもに体の調子を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整えるもとになる食品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292080" y="2600908"/>
            <a:ext cx="3312368" cy="1800200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おもに体をつくる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292080" y="476672"/>
            <a:ext cx="3312368" cy="1800200"/>
          </a:xfrm>
          <a:prstGeom prst="round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おもにエネルギーの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332656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③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みかん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115616" y="2852936"/>
            <a:ext cx="3384376" cy="3384376"/>
          </a:xfrm>
          <a:prstGeom prst="ellipse">
            <a:avLst/>
          </a:prstGeom>
          <a:noFill/>
          <a:ln w="2540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3" name="直線コネクタ 22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24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6" name="直線コネクタ 25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3" grpId="2" animBg="1"/>
      <p:bldP spid="4" grpId="1" animBg="1"/>
      <p:bldP spid="4" grpId="2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59"/>
          <p:cNvGrpSpPr>
            <a:grpSpLocks/>
          </p:cNvGrpSpPr>
          <p:nvPr/>
        </p:nvGrpSpPr>
        <p:grpSpPr bwMode="auto">
          <a:xfrm>
            <a:off x="812243" y="3356992"/>
            <a:ext cx="4047789" cy="2736304"/>
            <a:chOff x="0" y="0"/>
            <a:chExt cx="500" cy="338"/>
          </a:xfrm>
        </p:grpSpPr>
        <p:sp>
          <p:nvSpPr>
            <p:cNvPr id="29" name="Freeform 60"/>
            <p:cNvSpPr>
              <a:spLocks noChangeArrowheads="1"/>
            </p:cNvSpPr>
            <p:nvPr/>
          </p:nvSpPr>
          <p:spPr bwMode="auto">
            <a:xfrm>
              <a:off x="0" y="0"/>
              <a:ext cx="500" cy="338"/>
            </a:xfrm>
            <a:custGeom>
              <a:avLst/>
              <a:gdLst/>
              <a:ahLst/>
              <a:cxnLst>
                <a:cxn ang="0">
                  <a:pos x="15796" y="20839"/>
                </a:cxn>
                <a:cxn ang="0">
                  <a:pos x="16629" y="19860"/>
                </a:cxn>
                <a:cxn ang="0">
                  <a:pos x="17510" y="18954"/>
                </a:cxn>
                <a:cxn ang="0">
                  <a:pos x="18367" y="18085"/>
                </a:cxn>
                <a:cxn ang="0">
                  <a:pos x="19224" y="17070"/>
                </a:cxn>
                <a:cxn ang="0">
                  <a:pos x="20057" y="16091"/>
                </a:cxn>
                <a:cxn ang="0">
                  <a:pos x="20988" y="15113"/>
                </a:cxn>
                <a:cxn ang="0">
                  <a:pos x="21600" y="12902"/>
                </a:cxn>
                <a:cxn ang="0">
                  <a:pos x="20547" y="11960"/>
                </a:cxn>
                <a:cxn ang="0">
                  <a:pos x="19420" y="10981"/>
                </a:cxn>
                <a:cxn ang="0">
                  <a:pos x="18318" y="9966"/>
                </a:cxn>
                <a:cxn ang="0">
                  <a:pos x="17241" y="8952"/>
                </a:cxn>
                <a:cxn ang="0">
                  <a:pos x="16212" y="8009"/>
                </a:cxn>
                <a:cxn ang="0">
                  <a:pos x="15233" y="7140"/>
                </a:cxn>
                <a:cxn ang="0">
                  <a:pos x="13886" y="5291"/>
                </a:cxn>
                <a:cxn ang="0">
                  <a:pos x="12906" y="5038"/>
                </a:cxn>
                <a:cxn ang="0">
                  <a:pos x="11829" y="4059"/>
                </a:cxn>
                <a:cxn ang="0">
                  <a:pos x="10751" y="3117"/>
                </a:cxn>
                <a:cxn ang="0">
                  <a:pos x="9649" y="2102"/>
                </a:cxn>
                <a:cxn ang="0">
                  <a:pos x="8547" y="1015"/>
                </a:cxn>
                <a:cxn ang="0">
                  <a:pos x="7371" y="0"/>
                </a:cxn>
                <a:cxn ang="0">
                  <a:pos x="7102" y="580"/>
                </a:cxn>
                <a:cxn ang="0">
                  <a:pos x="6588" y="942"/>
                </a:cxn>
                <a:cxn ang="0">
                  <a:pos x="6049" y="1413"/>
                </a:cxn>
                <a:cxn ang="0">
                  <a:pos x="5461" y="1812"/>
                </a:cxn>
                <a:cxn ang="0">
                  <a:pos x="4971" y="2247"/>
                </a:cxn>
                <a:cxn ang="0">
                  <a:pos x="4457" y="2682"/>
                </a:cxn>
                <a:cxn ang="0">
                  <a:pos x="3943" y="3044"/>
                </a:cxn>
                <a:cxn ang="0">
                  <a:pos x="3355" y="3515"/>
                </a:cxn>
                <a:cxn ang="0">
                  <a:pos x="2816" y="3878"/>
                </a:cxn>
                <a:cxn ang="0">
                  <a:pos x="2327" y="4240"/>
                </a:cxn>
                <a:cxn ang="0">
                  <a:pos x="1812" y="4748"/>
                </a:cxn>
                <a:cxn ang="0">
                  <a:pos x="1273" y="5183"/>
                </a:cxn>
                <a:cxn ang="0">
                  <a:pos x="710" y="5617"/>
                </a:cxn>
                <a:cxn ang="0">
                  <a:pos x="220" y="6016"/>
                </a:cxn>
                <a:cxn ang="0">
                  <a:pos x="0" y="7611"/>
                </a:cxn>
                <a:cxn ang="0">
                  <a:pos x="1249" y="8879"/>
                </a:cxn>
                <a:cxn ang="0">
                  <a:pos x="2424" y="9821"/>
                </a:cxn>
                <a:cxn ang="0">
                  <a:pos x="3624" y="10945"/>
                </a:cxn>
                <a:cxn ang="0">
                  <a:pos x="4751" y="11887"/>
                </a:cxn>
                <a:cxn ang="0">
                  <a:pos x="5902" y="12902"/>
                </a:cxn>
                <a:cxn ang="0">
                  <a:pos x="6514" y="14026"/>
                </a:cxn>
                <a:cxn ang="0">
                  <a:pos x="8327" y="14932"/>
                </a:cxn>
                <a:cxn ang="0">
                  <a:pos x="9453" y="16019"/>
                </a:cxn>
                <a:cxn ang="0">
                  <a:pos x="10678" y="17034"/>
                </a:cxn>
                <a:cxn ang="0">
                  <a:pos x="11878" y="18121"/>
                </a:cxn>
                <a:cxn ang="0">
                  <a:pos x="13078" y="19172"/>
                </a:cxn>
                <a:cxn ang="0">
                  <a:pos x="14253" y="20150"/>
                </a:cxn>
              </a:cxnLst>
              <a:rect l="0" t="0" r="r" b="b"/>
              <a:pathLst>
                <a:path w="21600" h="21600">
                  <a:moveTo>
                    <a:pt x="15037" y="20440"/>
                  </a:moveTo>
                  <a:cubicBezTo>
                    <a:pt x="15649" y="21564"/>
                    <a:pt x="15624" y="21600"/>
                    <a:pt x="15796" y="20839"/>
                  </a:cubicBezTo>
                  <a:cubicBezTo>
                    <a:pt x="16139" y="20984"/>
                    <a:pt x="16163" y="20948"/>
                    <a:pt x="16237" y="20368"/>
                  </a:cubicBezTo>
                  <a:cubicBezTo>
                    <a:pt x="16531" y="20477"/>
                    <a:pt x="16531" y="20694"/>
                    <a:pt x="16629" y="19860"/>
                  </a:cubicBezTo>
                  <a:cubicBezTo>
                    <a:pt x="16898" y="19969"/>
                    <a:pt x="16996" y="20332"/>
                    <a:pt x="17045" y="19498"/>
                  </a:cubicBezTo>
                  <a:cubicBezTo>
                    <a:pt x="17437" y="19607"/>
                    <a:pt x="17437" y="19715"/>
                    <a:pt x="17510" y="18954"/>
                  </a:cubicBezTo>
                  <a:cubicBezTo>
                    <a:pt x="17804" y="19099"/>
                    <a:pt x="17804" y="19426"/>
                    <a:pt x="17927" y="18592"/>
                  </a:cubicBezTo>
                  <a:cubicBezTo>
                    <a:pt x="18245" y="18628"/>
                    <a:pt x="18269" y="18846"/>
                    <a:pt x="18367" y="18085"/>
                  </a:cubicBezTo>
                  <a:cubicBezTo>
                    <a:pt x="18686" y="18157"/>
                    <a:pt x="18784" y="18338"/>
                    <a:pt x="18784" y="17541"/>
                  </a:cubicBezTo>
                  <a:cubicBezTo>
                    <a:pt x="19127" y="17686"/>
                    <a:pt x="19224" y="17903"/>
                    <a:pt x="19224" y="17070"/>
                  </a:cubicBezTo>
                  <a:cubicBezTo>
                    <a:pt x="19518" y="17179"/>
                    <a:pt x="19592" y="17360"/>
                    <a:pt x="19665" y="16599"/>
                  </a:cubicBezTo>
                  <a:cubicBezTo>
                    <a:pt x="19935" y="16744"/>
                    <a:pt x="19984" y="17034"/>
                    <a:pt x="20057" y="16091"/>
                  </a:cubicBezTo>
                  <a:cubicBezTo>
                    <a:pt x="20424" y="16236"/>
                    <a:pt x="20424" y="16490"/>
                    <a:pt x="20547" y="15656"/>
                  </a:cubicBezTo>
                  <a:cubicBezTo>
                    <a:pt x="20865" y="15729"/>
                    <a:pt x="20767" y="15983"/>
                    <a:pt x="20988" y="15113"/>
                  </a:cubicBezTo>
                  <a:cubicBezTo>
                    <a:pt x="21159" y="15077"/>
                    <a:pt x="21061" y="15439"/>
                    <a:pt x="21159" y="15040"/>
                  </a:cubicBezTo>
                  <a:cubicBezTo>
                    <a:pt x="21233" y="14642"/>
                    <a:pt x="21600" y="12902"/>
                    <a:pt x="21600" y="12902"/>
                  </a:cubicBezTo>
                  <a:cubicBezTo>
                    <a:pt x="21600" y="12902"/>
                    <a:pt x="20939" y="12793"/>
                    <a:pt x="20939" y="12793"/>
                  </a:cubicBezTo>
                  <a:cubicBezTo>
                    <a:pt x="20939" y="12793"/>
                    <a:pt x="20547" y="11960"/>
                    <a:pt x="20547" y="11960"/>
                  </a:cubicBezTo>
                  <a:cubicBezTo>
                    <a:pt x="20547" y="11960"/>
                    <a:pt x="19837" y="11851"/>
                    <a:pt x="19837" y="11742"/>
                  </a:cubicBezTo>
                  <a:cubicBezTo>
                    <a:pt x="19837" y="11670"/>
                    <a:pt x="19420" y="10981"/>
                    <a:pt x="19420" y="10981"/>
                  </a:cubicBezTo>
                  <a:cubicBezTo>
                    <a:pt x="19420" y="10981"/>
                    <a:pt x="18710" y="10764"/>
                    <a:pt x="18710" y="10764"/>
                  </a:cubicBezTo>
                  <a:cubicBezTo>
                    <a:pt x="18710" y="10764"/>
                    <a:pt x="18318" y="9966"/>
                    <a:pt x="18318" y="9966"/>
                  </a:cubicBezTo>
                  <a:cubicBezTo>
                    <a:pt x="18318" y="9966"/>
                    <a:pt x="17633" y="9821"/>
                    <a:pt x="17633" y="9821"/>
                  </a:cubicBezTo>
                  <a:cubicBezTo>
                    <a:pt x="17633" y="9821"/>
                    <a:pt x="17241" y="8952"/>
                    <a:pt x="17241" y="8952"/>
                  </a:cubicBezTo>
                  <a:cubicBezTo>
                    <a:pt x="17241" y="8952"/>
                    <a:pt x="16555" y="8843"/>
                    <a:pt x="16580" y="8807"/>
                  </a:cubicBezTo>
                  <a:cubicBezTo>
                    <a:pt x="16580" y="8807"/>
                    <a:pt x="16212" y="8009"/>
                    <a:pt x="16212" y="8009"/>
                  </a:cubicBezTo>
                  <a:cubicBezTo>
                    <a:pt x="16212" y="8009"/>
                    <a:pt x="15404" y="7756"/>
                    <a:pt x="15404" y="7683"/>
                  </a:cubicBezTo>
                  <a:cubicBezTo>
                    <a:pt x="15429" y="7683"/>
                    <a:pt x="15208" y="7176"/>
                    <a:pt x="15233" y="7140"/>
                  </a:cubicBezTo>
                  <a:cubicBezTo>
                    <a:pt x="15233" y="7140"/>
                    <a:pt x="15429" y="6922"/>
                    <a:pt x="15429" y="6922"/>
                  </a:cubicBezTo>
                  <a:cubicBezTo>
                    <a:pt x="15429" y="6922"/>
                    <a:pt x="13886" y="5291"/>
                    <a:pt x="13886" y="5291"/>
                  </a:cubicBezTo>
                  <a:cubicBezTo>
                    <a:pt x="13886" y="5291"/>
                    <a:pt x="13249" y="5799"/>
                    <a:pt x="13249" y="5799"/>
                  </a:cubicBezTo>
                  <a:cubicBezTo>
                    <a:pt x="13249" y="5799"/>
                    <a:pt x="12906" y="5038"/>
                    <a:pt x="12906" y="5038"/>
                  </a:cubicBezTo>
                  <a:cubicBezTo>
                    <a:pt x="12906" y="5038"/>
                    <a:pt x="12147" y="4820"/>
                    <a:pt x="12147" y="4820"/>
                  </a:cubicBezTo>
                  <a:cubicBezTo>
                    <a:pt x="12147" y="4820"/>
                    <a:pt x="11829" y="4059"/>
                    <a:pt x="11829" y="4059"/>
                  </a:cubicBezTo>
                  <a:cubicBezTo>
                    <a:pt x="11829" y="4059"/>
                    <a:pt x="11878" y="4132"/>
                    <a:pt x="11143" y="3878"/>
                  </a:cubicBezTo>
                  <a:cubicBezTo>
                    <a:pt x="10922" y="3370"/>
                    <a:pt x="10751" y="3117"/>
                    <a:pt x="10751" y="3117"/>
                  </a:cubicBezTo>
                  <a:cubicBezTo>
                    <a:pt x="10751" y="3117"/>
                    <a:pt x="10065" y="2899"/>
                    <a:pt x="10041" y="2899"/>
                  </a:cubicBezTo>
                  <a:cubicBezTo>
                    <a:pt x="9992" y="2899"/>
                    <a:pt x="9649" y="2102"/>
                    <a:pt x="9649" y="2102"/>
                  </a:cubicBezTo>
                  <a:cubicBezTo>
                    <a:pt x="9649" y="2102"/>
                    <a:pt x="8939" y="1921"/>
                    <a:pt x="8939" y="1921"/>
                  </a:cubicBezTo>
                  <a:cubicBezTo>
                    <a:pt x="8939" y="1921"/>
                    <a:pt x="8547" y="1051"/>
                    <a:pt x="8547" y="1015"/>
                  </a:cubicBezTo>
                  <a:cubicBezTo>
                    <a:pt x="8547" y="1015"/>
                    <a:pt x="7763" y="870"/>
                    <a:pt x="7763" y="870"/>
                  </a:cubicBezTo>
                  <a:cubicBezTo>
                    <a:pt x="7763" y="870"/>
                    <a:pt x="7371" y="0"/>
                    <a:pt x="7371" y="0"/>
                  </a:cubicBezTo>
                  <a:cubicBezTo>
                    <a:pt x="7371" y="0"/>
                    <a:pt x="7224" y="0"/>
                    <a:pt x="7224" y="0"/>
                  </a:cubicBezTo>
                  <a:cubicBezTo>
                    <a:pt x="7224" y="0"/>
                    <a:pt x="7102" y="580"/>
                    <a:pt x="7102" y="580"/>
                  </a:cubicBezTo>
                  <a:cubicBezTo>
                    <a:pt x="7102" y="580"/>
                    <a:pt x="6661" y="399"/>
                    <a:pt x="6661" y="399"/>
                  </a:cubicBezTo>
                  <a:cubicBezTo>
                    <a:pt x="6661" y="399"/>
                    <a:pt x="6588" y="942"/>
                    <a:pt x="6588" y="942"/>
                  </a:cubicBezTo>
                  <a:cubicBezTo>
                    <a:pt x="6588" y="942"/>
                    <a:pt x="6196" y="797"/>
                    <a:pt x="6196" y="797"/>
                  </a:cubicBezTo>
                  <a:cubicBezTo>
                    <a:pt x="6196" y="797"/>
                    <a:pt x="6049" y="1413"/>
                    <a:pt x="6049" y="1413"/>
                  </a:cubicBezTo>
                  <a:cubicBezTo>
                    <a:pt x="6049" y="1413"/>
                    <a:pt x="5657" y="1196"/>
                    <a:pt x="5657" y="1196"/>
                  </a:cubicBezTo>
                  <a:cubicBezTo>
                    <a:pt x="5657" y="1196"/>
                    <a:pt x="5461" y="1812"/>
                    <a:pt x="5461" y="1812"/>
                  </a:cubicBezTo>
                  <a:cubicBezTo>
                    <a:pt x="5461" y="1812"/>
                    <a:pt x="4996" y="1522"/>
                    <a:pt x="5045" y="1595"/>
                  </a:cubicBezTo>
                  <a:cubicBezTo>
                    <a:pt x="5045" y="1667"/>
                    <a:pt x="4971" y="2247"/>
                    <a:pt x="4971" y="2247"/>
                  </a:cubicBezTo>
                  <a:cubicBezTo>
                    <a:pt x="4971" y="2247"/>
                    <a:pt x="4604" y="2138"/>
                    <a:pt x="4604" y="2138"/>
                  </a:cubicBezTo>
                  <a:cubicBezTo>
                    <a:pt x="4604" y="2138"/>
                    <a:pt x="4457" y="2682"/>
                    <a:pt x="4457" y="2682"/>
                  </a:cubicBezTo>
                  <a:cubicBezTo>
                    <a:pt x="4457" y="2682"/>
                    <a:pt x="4065" y="2501"/>
                    <a:pt x="4065" y="2501"/>
                  </a:cubicBezTo>
                  <a:cubicBezTo>
                    <a:pt x="4065" y="2501"/>
                    <a:pt x="3943" y="3044"/>
                    <a:pt x="3943" y="3044"/>
                  </a:cubicBezTo>
                  <a:cubicBezTo>
                    <a:pt x="3943" y="3044"/>
                    <a:pt x="3527" y="2899"/>
                    <a:pt x="3527" y="2936"/>
                  </a:cubicBezTo>
                  <a:cubicBezTo>
                    <a:pt x="3527" y="2936"/>
                    <a:pt x="3355" y="3515"/>
                    <a:pt x="3355" y="3515"/>
                  </a:cubicBezTo>
                  <a:cubicBezTo>
                    <a:pt x="3355" y="3515"/>
                    <a:pt x="2963" y="3370"/>
                    <a:pt x="2963" y="3370"/>
                  </a:cubicBezTo>
                  <a:cubicBezTo>
                    <a:pt x="2963" y="3370"/>
                    <a:pt x="2816" y="3878"/>
                    <a:pt x="2816" y="3878"/>
                  </a:cubicBezTo>
                  <a:cubicBezTo>
                    <a:pt x="2816" y="3878"/>
                    <a:pt x="2424" y="3769"/>
                    <a:pt x="2424" y="3769"/>
                  </a:cubicBezTo>
                  <a:cubicBezTo>
                    <a:pt x="2424" y="3769"/>
                    <a:pt x="2376" y="4277"/>
                    <a:pt x="2327" y="4240"/>
                  </a:cubicBezTo>
                  <a:cubicBezTo>
                    <a:pt x="2253" y="4240"/>
                    <a:pt x="1935" y="4168"/>
                    <a:pt x="1935" y="4168"/>
                  </a:cubicBezTo>
                  <a:cubicBezTo>
                    <a:pt x="1935" y="4168"/>
                    <a:pt x="1812" y="4748"/>
                    <a:pt x="1812" y="4748"/>
                  </a:cubicBezTo>
                  <a:cubicBezTo>
                    <a:pt x="1812" y="4748"/>
                    <a:pt x="1420" y="4566"/>
                    <a:pt x="1396" y="4566"/>
                  </a:cubicBezTo>
                  <a:cubicBezTo>
                    <a:pt x="1396" y="4566"/>
                    <a:pt x="1273" y="5183"/>
                    <a:pt x="1273" y="5183"/>
                  </a:cubicBezTo>
                  <a:cubicBezTo>
                    <a:pt x="1273" y="5183"/>
                    <a:pt x="857" y="5038"/>
                    <a:pt x="857" y="5038"/>
                  </a:cubicBezTo>
                  <a:cubicBezTo>
                    <a:pt x="857" y="5038"/>
                    <a:pt x="784" y="5690"/>
                    <a:pt x="710" y="5617"/>
                  </a:cubicBezTo>
                  <a:cubicBezTo>
                    <a:pt x="612" y="5545"/>
                    <a:pt x="196" y="5799"/>
                    <a:pt x="196" y="5799"/>
                  </a:cubicBezTo>
                  <a:cubicBezTo>
                    <a:pt x="196" y="5799"/>
                    <a:pt x="220" y="6016"/>
                    <a:pt x="220" y="6016"/>
                  </a:cubicBezTo>
                  <a:cubicBezTo>
                    <a:pt x="220" y="6016"/>
                    <a:pt x="318" y="6016"/>
                    <a:pt x="318" y="6052"/>
                  </a:cubicBezTo>
                  <a:cubicBezTo>
                    <a:pt x="294" y="6089"/>
                    <a:pt x="0" y="7611"/>
                    <a:pt x="0" y="7611"/>
                  </a:cubicBezTo>
                  <a:cubicBezTo>
                    <a:pt x="0" y="7611"/>
                    <a:pt x="833" y="7937"/>
                    <a:pt x="833" y="7937"/>
                  </a:cubicBezTo>
                  <a:cubicBezTo>
                    <a:pt x="833" y="7937"/>
                    <a:pt x="1249" y="8879"/>
                    <a:pt x="1249" y="8879"/>
                  </a:cubicBezTo>
                  <a:cubicBezTo>
                    <a:pt x="1273" y="8843"/>
                    <a:pt x="1935" y="8843"/>
                    <a:pt x="1935" y="8879"/>
                  </a:cubicBezTo>
                  <a:cubicBezTo>
                    <a:pt x="1935" y="8915"/>
                    <a:pt x="2424" y="9821"/>
                    <a:pt x="2424" y="9821"/>
                  </a:cubicBezTo>
                  <a:cubicBezTo>
                    <a:pt x="2424" y="9821"/>
                    <a:pt x="3184" y="9930"/>
                    <a:pt x="3184" y="9930"/>
                  </a:cubicBezTo>
                  <a:cubicBezTo>
                    <a:pt x="3184" y="9930"/>
                    <a:pt x="3624" y="10945"/>
                    <a:pt x="3624" y="10945"/>
                  </a:cubicBezTo>
                  <a:cubicBezTo>
                    <a:pt x="3624" y="10945"/>
                    <a:pt x="4384" y="11126"/>
                    <a:pt x="4384" y="11126"/>
                  </a:cubicBezTo>
                  <a:cubicBezTo>
                    <a:pt x="4384" y="11126"/>
                    <a:pt x="4751" y="11887"/>
                    <a:pt x="4751" y="11887"/>
                  </a:cubicBezTo>
                  <a:cubicBezTo>
                    <a:pt x="4751" y="11887"/>
                    <a:pt x="5437" y="12105"/>
                    <a:pt x="5437" y="12105"/>
                  </a:cubicBezTo>
                  <a:cubicBezTo>
                    <a:pt x="5437" y="12105"/>
                    <a:pt x="5902" y="12902"/>
                    <a:pt x="5902" y="12902"/>
                  </a:cubicBezTo>
                  <a:cubicBezTo>
                    <a:pt x="5902" y="12902"/>
                    <a:pt x="6759" y="13011"/>
                    <a:pt x="6710" y="13192"/>
                  </a:cubicBezTo>
                  <a:cubicBezTo>
                    <a:pt x="6661" y="13409"/>
                    <a:pt x="6514" y="14026"/>
                    <a:pt x="6514" y="14026"/>
                  </a:cubicBezTo>
                  <a:cubicBezTo>
                    <a:pt x="6514" y="14026"/>
                    <a:pt x="8180" y="15439"/>
                    <a:pt x="8204" y="15330"/>
                  </a:cubicBezTo>
                  <a:cubicBezTo>
                    <a:pt x="8253" y="15185"/>
                    <a:pt x="8327" y="14932"/>
                    <a:pt x="8327" y="14932"/>
                  </a:cubicBezTo>
                  <a:cubicBezTo>
                    <a:pt x="8327" y="14932"/>
                    <a:pt x="9037" y="15294"/>
                    <a:pt x="9037" y="15294"/>
                  </a:cubicBezTo>
                  <a:cubicBezTo>
                    <a:pt x="9037" y="15294"/>
                    <a:pt x="9453" y="16019"/>
                    <a:pt x="9453" y="16019"/>
                  </a:cubicBezTo>
                  <a:cubicBezTo>
                    <a:pt x="9453" y="16019"/>
                    <a:pt x="10261" y="16309"/>
                    <a:pt x="10261" y="16309"/>
                  </a:cubicBezTo>
                  <a:cubicBezTo>
                    <a:pt x="10261" y="16309"/>
                    <a:pt x="10702" y="17034"/>
                    <a:pt x="10678" y="17034"/>
                  </a:cubicBezTo>
                  <a:cubicBezTo>
                    <a:pt x="10678" y="17034"/>
                    <a:pt x="11510" y="17396"/>
                    <a:pt x="11510" y="17396"/>
                  </a:cubicBezTo>
                  <a:cubicBezTo>
                    <a:pt x="11510" y="17396"/>
                    <a:pt x="11878" y="18121"/>
                    <a:pt x="11878" y="18121"/>
                  </a:cubicBezTo>
                  <a:cubicBezTo>
                    <a:pt x="11878" y="18121"/>
                    <a:pt x="12686" y="18266"/>
                    <a:pt x="12686" y="18338"/>
                  </a:cubicBezTo>
                  <a:cubicBezTo>
                    <a:pt x="12686" y="18411"/>
                    <a:pt x="13078" y="19172"/>
                    <a:pt x="13078" y="19172"/>
                  </a:cubicBezTo>
                  <a:cubicBezTo>
                    <a:pt x="13078" y="19172"/>
                    <a:pt x="13861" y="19389"/>
                    <a:pt x="13861" y="19389"/>
                  </a:cubicBezTo>
                  <a:cubicBezTo>
                    <a:pt x="13861" y="19389"/>
                    <a:pt x="14253" y="20150"/>
                    <a:pt x="14253" y="20150"/>
                  </a:cubicBezTo>
                  <a:cubicBezTo>
                    <a:pt x="14253" y="20150"/>
                    <a:pt x="15037" y="20440"/>
                    <a:pt x="15037" y="20440"/>
                  </a:cubicBezTo>
                </a:path>
              </a:pathLst>
            </a:custGeom>
            <a:solidFill>
              <a:srgbClr val="000000"/>
            </a:solidFill>
            <a:ln w="3600" cap="rnd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61"/>
            <p:cNvSpPr>
              <a:spLocks noChangeArrowheads="1"/>
            </p:cNvSpPr>
            <p:nvPr/>
          </p:nvSpPr>
          <p:spPr bwMode="auto">
            <a:xfrm>
              <a:off x="196" y="209"/>
              <a:ext cx="297" cy="115"/>
            </a:xfrm>
            <a:custGeom>
              <a:avLst/>
              <a:gdLst/>
              <a:ahLst/>
              <a:cxnLst>
                <a:cxn ang="0">
                  <a:pos x="9216" y="16812"/>
                </a:cxn>
                <a:cxn ang="0">
                  <a:pos x="11191" y="19578"/>
                </a:cxn>
                <a:cxn ang="0">
                  <a:pos x="12096" y="20749"/>
                </a:cxn>
                <a:cxn ang="0">
                  <a:pos x="12631" y="19578"/>
                </a:cxn>
                <a:cxn ang="0">
                  <a:pos x="13413" y="18301"/>
                </a:cxn>
                <a:cxn ang="0">
                  <a:pos x="14153" y="17025"/>
                </a:cxn>
                <a:cxn ang="0">
                  <a:pos x="14894" y="15322"/>
                </a:cxn>
                <a:cxn ang="0">
                  <a:pos x="15552" y="13939"/>
                </a:cxn>
                <a:cxn ang="0">
                  <a:pos x="16210" y="12768"/>
                </a:cxn>
                <a:cxn ang="0">
                  <a:pos x="17074" y="11279"/>
                </a:cxn>
                <a:cxn ang="0">
                  <a:pos x="17733" y="10002"/>
                </a:cxn>
                <a:cxn ang="0">
                  <a:pos x="18432" y="8725"/>
                </a:cxn>
                <a:cxn ang="0">
                  <a:pos x="19214" y="6810"/>
                </a:cxn>
                <a:cxn ang="0">
                  <a:pos x="19995" y="5639"/>
                </a:cxn>
                <a:cxn ang="0">
                  <a:pos x="20695" y="4363"/>
                </a:cxn>
                <a:cxn ang="0">
                  <a:pos x="21600" y="106"/>
                </a:cxn>
                <a:cxn ang="0">
                  <a:pos x="21271" y="2022"/>
                </a:cxn>
                <a:cxn ang="0">
                  <a:pos x="20530" y="3405"/>
                </a:cxn>
                <a:cxn ang="0">
                  <a:pos x="19749" y="5001"/>
                </a:cxn>
                <a:cxn ang="0">
                  <a:pos x="19008" y="6171"/>
                </a:cxn>
                <a:cxn ang="0">
                  <a:pos x="18309" y="7555"/>
                </a:cxn>
                <a:cxn ang="0">
                  <a:pos x="17321" y="9044"/>
                </a:cxn>
                <a:cxn ang="0">
                  <a:pos x="16869" y="10321"/>
                </a:cxn>
                <a:cxn ang="0">
                  <a:pos x="16210" y="11811"/>
                </a:cxn>
                <a:cxn ang="0">
                  <a:pos x="15429" y="13088"/>
                </a:cxn>
                <a:cxn ang="0">
                  <a:pos x="14729" y="14897"/>
                </a:cxn>
                <a:cxn ang="0">
                  <a:pos x="13906" y="16067"/>
                </a:cxn>
                <a:cxn ang="0">
                  <a:pos x="13207" y="17344"/>
                </a:cxn>
                <a:cxn ang="0">
                  <a:pos x="12507" y="18727"/>
                </a:cxn>
                <a:cxn ang="0">
                  <a:pos x="11438" y="15854"/>
                </a:cxn>
                <a:cxn ang="0">
                  <a:pos x="10121" y="15109"/>
                </a:cxn>
                <a:cxn ang="0">
                  <a:pos x="8146" y="12449"/>
                </a:cxn>
                <a:cxn ang="0">
                  <a:pos x="6377" y="9364"/>
                </a:cxn>
                <a:cxn ang="0">
                  <a:pos x="5390" y="7129"/>
                </a:cxn>
                <a:cxn ang="0">
                  <a:pos x="3415" y="3618"/>
                </a:cxn>
                <a:cxn ang="0">
                  <a:pos x="1563" y="851"/>
                </a:cxn>
                <a:cxn ang="0">
                  <a:pos x="0" y="3937"/>
                </a:cxn>
                <a:cxn ang="0">
                  <a:pos x="1975" y="6703"/>
                </a:cxn>
                <a:cxn ang="0">
                  <a:pos x="4073" y="10108"/>
                </a:cxn>
                <a:cxn ang="0">
                  <a:pos x="6171" y="13194"/>
                </a:cxn>
                <a:cxn ang="0">
                  <a:pos x="7982" y="16280"/>
                </a:cxn>
              </a:cxnLst>
              <a:rect l="0" t="0" r="r" b="b"/>
              <a:pathLst>
                <a:path w="21600" h="21600">
                  <a:moveTo>
                    <a:pt x="9216" y="16705"/>
                  </a:moveTo>
                  <a:lnTo>
                    <a:pt x="9216" y="16812"/>
                  </a:lnTo>
                  <a:lnTo>
                    <a:pt x="9957" y="18940"/>
                  </a:lnTo>
                  <a:lnTo>
                    <a:pt x="11191" y="19578"/>
                  </a:lnTo>
                  <a:lnTo>
                    <a:pt x="11890" y="21600"/>
                  </a:lnTo>
                  <a:lnTo>
                    <a:pt x="12096" y="20749"/>
                  </a:lnTo>
                  <a:lnTo>
                    <a:pt x="12672" y="21174"/>
                  </a:lnTo>
                  <a:lnTo>
                    <a:pt x="12631" y="19578"/>
                  </a:lnTo>
                  <a:lnTo>
                    <a:pt x="13248" y="19472"/>
                  </a:lnTo>
                  <a:lnTo>
                    <a:pt x="13413" y="18301"/>
                  </a:lnTo>
                  <a:lnTo>
                    <a:pt x="13989" y="18089"/>
                  </a:lnTo>
                  <a:lnTo>
                    <a:pt x="14153" y="17025"/>
                  </a:lnTo>
                  <a:lnTo>
                    <a:pt x="14729" y="17025"/>
                  </a:lnTo>
                  <a:lnTo>
                    <a:pt x="14894" y="15322"/>
                  </a:lnTo>
                  <a:lnTo>
                    <a:pt x="15429" y="15535"/>
                  </a:lnTo>
                  <a:lnTo>
                    <a:pt x="15552" y="13939"/>
                  </a:lnTo>
                  <a:lnTo>
                    <a:pt x="16210" y="14258"/>
                  </a:lnTo>
                  <a:lnTo>
                    <a:pt x="16210" y="12768"/>
                  </a:lnTo>
                  <a:lnTo>
                    <a:pt x="16910" y="12981"/>
                  </a:lnTo>
                  <a:lnTo>
                    <a:pt x="17074" y="11279"/>
                  </a:lnTo>
                  <a:lnTo>
                    <a:pt x="17609" y="11492"/>
                  </a:lnTo>
                  <a:lnTo>
                    <a:pt x="17733" y="10002"/>
                  </a:lnTo>
                  <a:lnTo>
                    <a:pt x="18432" y="10002"/>
                  </a:lnTo>
                  <a:lnTo>
                    <a:pt x="18432" y="8725"/>
                  </a:lnTo>
                  <a:lnTo>
                    <a:pt x="19049" y="8300"/>
                  </a:lnTo>
                  <a:lnTo>
                    <a:pt x="19214" y="6810"/>
                  </a:lnTo>
                  <a:lnTo>
                    <a:pt x="19872" y="6810"/>
                  </a:lnTo>
                  <a:lnTo>
                    <a:pt x="19995" y="5639"/>
                  </a:lnTo>
                  <a:lnTo>
                    <a:pt x="20571" y="5852"/>
                  </a:lnTo>
                  <a:lnTo>
                    <a:pt x="20695" y="4363"/>
                  </a:lnTo>
                  <a:lnTo>
                    <a:pt x="21106" y="4256"/>
                  </a:lnTo>
                  <a:lnTo>
                    <a:pt x="21600" y="106"/>
                  </a:lnTo>
                  <a:lnTo>
                    <a:pt x="21435" y="0"/>
                  </a:lnTo>
                  <a:lnTo>
                    <a:pt x="21271" y="2022"/>
                  </a:lnTo>
                  <a:lnTo>
                    <a:pt x="20695" y="1596"/>
                  </a:lnTo>
                  <a:lnTo>
                    <a:pt x="20530" y="3405"/>
                  </a:lnTo>
                  <a:lnTo>
                    <a:pt x="20078" y="3192"/>
                  </a:lnTo>
                  <a:lnTo>
                    <a:pt x="19749" y="5001"/>
                  </a:lnTo>
                  <a:lnTo>
                    <a:pt x="19255" y="4682"/>
                  </a:lnTo>
                  <a:lnTo>
                    <a:pt x="19008" y="6171"/>
                  </a:lnTo>
                  <a:lnTo>
                    <a:pt x="18514" y="6065"/>
                  </a:lnTo>
                  <a:lnTo>
                    <a:pt x="18309" y="7555"/>
                  </a:lnTo>
                  <a:lnTo>
                    <a:pt x="17815" y="7129"/>
                  </a:lnTo>
                  <a:lnTo>
                    <a:pt x="17321" y="9044"/>
                  </a:lnTo>
                  <a:lnTo>
                    <a:pt x="17033" y="8832"/>
                  </a:lnTo>
                  <a:lnTo>
                    <a:pt x="16869" y="10321"/>
                  </a:lnTo>
                  <a:lnTo>
                    <a:pt x="16375" y="10215"/>
                  </a:lnTo>
                  <a:lnTo>
                    <a:pt x="16210" y="11811"/>
                  </a:lnTo>
                  <a:lnTo>
                    <a:pt x="15634" y="11598"/>
                  </a:lnTo>
                  <a:lnTo>
                    <a:pt x="15429" y="13088"/>
                  </a:lnTo>
                  <a:lnTo>
                    <a:pt x="14894" y="12981"/>
                  </a:lnTo>
                  <a:lnTo>
                    <a:pt x="14729" y="14897"/>
                  </a:lnTo>
                  <a:lnTo>
                    <a:pt x="14153" y="14471"/>
                  </a:lnTo>
                  <a:lnTo>
                    <a:pt x="13906" y="16067"/>
                  </a:lnTo>
                  <a:lnTo>
                    <a:pt x="13495" y="15854"/>
                  </a:lnTo>
                  <a:lnTo>
                    <a:pt x="13207" y="17344"/>
                  </a:lnTo>
                  <a:lnTo>
                    <a:pt x="12713" y="17025"/>
                  </a:lnTo>
                  <a:lnTo>
                    <a:pt x="12507" y="18727"/>
                  </a:lnTo>
                  <a:lnTo>
                    <a:pt x="12261" y="18621"/>
                  </a:lnTo>
                  <a:lnTo>
                    <a:pt x="11438" y="15854"/>
                  </a:lnTo>
                  <a:lnTo>
                    <a:pt x="10450" y="15429"/>
                  </a:lnTo>
                  <a:lnTo>
                    <a:pt x="10121" y="15109"/>
                  </a:lnTo>
                  <a:lnTo>
                    <a:pt x="9463" y="12981"/>
                  </a:lnTo>
                  <a:lnTo>
                    <a:pt x="8146" y="12449"/>
                  </a:lnTo>
                  <a:lnTo>
                    <a:pt x="7323" y="9896"/>
                  </a:lnTo>
                  <a:lnTo>
                    <a:pt x="6377" y="9364"/>
                  </a:lnTo>
                  <a:lnTo>
                    <a:pt x="6130" y="9044"/>
                  </a:lnTo>
                  <a:lnTo>
                    <a:pt x="5390" y="7129"/>
                  </a:lnTo>
                  <a:lnTo>
                    <a:pt x="4114" y="6278"/>
                  </a:lnTo>
                  <a:lnTo>
                    <a:pt x="3415" y="3618"/>
                  </a:lnTo>
                  <a:lnTo>
                    <a:pt x="2222" y="3299"/>
                  </a:lnTo>
                  <a:lnTo>
                    <a:pt x="1563" y="851"/>
                  </a:lnTo>
                  <a:lnTo>
                    <a:pt x="494" y="106"/>
                  </a:lnTo>
                  <a:lnTo>
                    <a:pt x="0" y="3937"/>
                  </a:lnTo>
                  <a:lnTo>
                    <a:pt x="1234" y="4363"/>
                  </a:lnTo>
                  <a:lnTo>
                    <a:pt x="1975" y="6703"/>
                  </a:lnTo>
                  <a:lnTo>
                    <a:pt x="3333" y="7661"/>
                  </a:lnTo>
                  <a:lnTo>
                    <a:pt x="4073" y="10108"/>
                  </a:lnTo>
                  <a:lnTo>
                    <a:pt x="5225" y="10640"/>
                  </a:lnTo>
                  <a:lnTo>
                    <a:pt x="6171" y="13194"/>
                  </a:lnTo>
                  <a:lnTo>
                    <a:pt x="7323" y="13726"/>
                  </a:lnTo>
                  <a:lnTo>
                    <a:pt x="7982" y="16280"/>
                  </a:lnTo>
                  <a:lnTo>
                    <a:pt x="9216" y="16705"/>
                  </a:lnTo>
                </a:path>
              </a:pathLst>
            </a:custGeom>
            <a:solidFill>
              <a:srgbClr val="003300"/>
            </a:solidFill>
            <a:ln w="36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62"/>
            <p:cNvSpPr>
              <a:spLocks noChangeArrowheads="1"/>
            </p:cNvSpPr>
            <p:nvPr/>
          </p:nvSpPr>
          <p:spPr bwMode="auto">
            <a:xfrm>
              <a:off x="5" y="94"/>
              <a:ext cx="154" cy="106"/>
            </a:xfrm>
            <a:custGeom>
              <a:avLst/>
              <a:gdLst/>
              <a:ahLst/>
              <a:cxnLst>
                <a:cxn ang="0">
                  <a:pos x="1036" y="0"/>
                </a:cxn>
                <a:cxn ang="0">
                  <a:pos x="797" y="1394"/>
                </a:cxn>
                <a:cxn ang="0">
                  <a:pos x="0" y="4761"/>
                </a:cxn>
                <a:cxn ang="0">
                  <a:pos x="2551" y="5458"/>
                </a:cxn>
                <a:cxn ang="0">
                  <a:pos x="3348" y="7897"/>
                </a:cxn>
                <a:cxn ang="0">
                  <a:pos x="6058" y="8361"/>
                </a:cxn>
                <a:cxn ang="0">
                  <a:pos x="7572" y="11148"/>
                </a:cxn>
                <a:cxn ang="0">
                  <a:pos x="9963" y="11613"/>
                </a:cxn>
                <a:cxn ang="0">
                  <a:pos x="11318" y="14632"/>
                </a:cxn>
                <a:cxn ang="0">
                  <a:pos x="13709" y="14981"/>
                </a:cxn>
                <a:cxn ang="0">
                  <a:pos x="15224" y="17768"/>
                </a:cxn>
                <a:cxn ang="0">
                  <a:pos x="17694" y="18581"/>
                </a:cxn>
                <a:cxn ang="0">
                  <a:pos x="19209" y="21600"/>
                </a:cxn>
                <a:cxn ang="0">
                  <a:pos x="21122" y="21252"/>
                </a:cxn>
                <a:cxn ang="0">
                  <a:pos x="21600" y="17535"/>
                </a:cxn>
                <a:cxn ang="0">
                  <a:pos x="19448" y="16606"/>
                </a:cxn>
                <a:cxn ang="0">
                  <a:pos x="17934" y="14168"/>
                </a:cxn>
                <a:cxn ang="0">
                  <a:pos x="15463" y="13471"/>
                </a:cxn>
                <a:cxn ang="0">
                  <a:pos x="14108" y="10800"/>
                </a:cxn>
                <a:cxn ang="0">
                  <a:pos x="11637" y="9987"/>
                </a:cxn>
                <a:cxn ang="0">
                  <a:pos x="10202" y="7432"/>
                </a:cxn>
                <a:cxn ang="0">
                  <a:pos x="8528" y="7084"/>
                </a:cxn>
                <a:cxn ang="0">
                  <a:pos x="7572" y="6619"/>
                </a:cxn>
                <a:cxn ang="0">
                  <a:pos x="6615" y="4297"/>
                </a:cxn>
                <a:cxn ang="0">
                  <a:pos x="4145" y="3600"/>
                </a:cxn>
                <a:cxn ang="0">
                  <a:pos x="2790" y="813"/>
                </a:cxn>
                <a:cxn ang="0">
                  <a:pos x="1036" y="0"/>
                </a:cxn>
              </a:cxnLst>
              <a:rect l="0" t="0" r="r" b="b"/>
              <a:pathLst>
                <a:path w="21600" h="21600">
                  <a:moveTo>
                    <a:pt x="1036" y="0"/>
                  </a:moveTo>
                  <a:lnTo>
                    <a:pt x="797" y="1394"/>
                  </a:lnTo>
                  <a:lnTo>
                    <a:pt x="0" y="4761"/>
                  </a:lnTo>
                  <a:lnTo>
                    <a:pt x="2551" y="5458"/>
                  </a:lnTo>
                  <a:lnTo>
                    <a:pt x="3348" y="7897"/>
                  </a:lnTo>
                  <a:lnTo>
                    <a:pt x="6058" y="8361"/>
                  </a:lnTo>
                  <a:lnTo>
                    <a:pt x="7572" y="11148"/>
                  </a:lnTo>
                  <a:lnTo>
                    <a:pt x="9963" y="11613"/>
                  </a:lnTo>
                  <a:lnTo>
                    <a:pt x="11318" y="14632"/>
                  </a:lnTo>
                  <a:lnTo>
                    <a:pt x="13709" y="14981"/>
                  </a:lnTo>
                  <a:lnTo>
                    <a:pt x="15224" y="17768"/>
                  </a:lnTo>
                  <a:lnTo>
                    <a:pt x="17694" y="18581"/>
                  </a:lnTo>
                  <a:lnTo>
                    <a:pt x="19209" y="21600"/>
                  </a:lnTo>
                  <a:lnTo>
                    <a:pt x="21122" y="21252"/>
                  </a:lnTo>
                  <a:lnTo>
                    <a:pt x="21600" y="17535"/>
                  </a:lnTo>
                  <a:lnTo>
                    <a:pt x="19448" y="16606"/>
                  </a:lnTo>
                  <a:lnTo>
                    <a:pt x="17934" y="14168"/>
                  </a:lnTo>
                  <a:lnTo>
                    <a:pt x="15463" y="13471"/>
                  </a:lnTo>
                  <a:lnTo>
                    <a:pt x="14108" y="10800"/>
                  </a:lnTo>
                  <a:lnTo>
                    <a:pt x="11637" y="9987"/>
                  </a:lnTo>
                  <a:lnTo>
                    <a:pt x="10202" y="7432"/>
                  </a:lnTo>
                  <a:lnTo>
                    <a:pt x="8528" y="7084"/>
                  </a:lnTo>
                  <a:lnTo>
                    <a:pt x="7572" y="6619"/>
                  </a:lnTo>
                  <a:lnTo>
                    <a:pt x="6615" y="4297"/>
                  </a:lnTo>
                  <a:lnTo>
                    <a:pt x="4145" y="3600"/>
                  </a:lnTo>
                  <a:lnTo>
                    <a:pt x="2790" y="813"/>
                  </a:lnTo>
                  <a:lnTo>
                    <a:pt x="1036" y="0"/>
                  </a:lnTo>
                </a:path>
              </a:pathLst>
            </a:custGeom>
            <a:solidFill>
              <a:srgbClr val="003300"/>
            </a:solidFill>
            <a:ln w="36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63"/>
            <p:cNvSpPr>
              <a:spLocks noChangeArrowheads="1"/>
            </p:cNvSpPr>
            <p:nvPr/>
          </p:nvSpPr>
          <p:spPr bwMode="auto">
            <a:xfrm>
              <a:off x="156" y="90"/>
              <a:ext cx="190" cy="145"/>
            </a:xfrm>
            <a:custGeom>
              <a:avLst/>
              <a:gdLst/>
              <a:ahLst/>
              <a:cxnLst>
                <a:cxn ang="0">
                  <a:pos x="1552" y="12452"/>
                </a:cxn>
                <a:cxn ang="0">
                  <a:pos x="0" y="19059"/>
                </a:cxn>
                <a:cxn ang="0">
                  <a:pos x="3557" y="21600"/>
                </a:cxn>
                <a:cxn ang="0">
                  <a:pos x="4786" y="15840"/>
                </a:cxn>
                <a:cxn ang="0">
                  <a:pos x="21600" y="2880"/>
                </a:cxn>
                <a:cxn ang="0">
                  <a:pos x="21406" y="2372"/>
                </a:cxn>
                <a:cxn ang="0">
                  <a:pos x="18754" y="0"/>
                </a:cxn>
                <a:cxn ang="0">
                  <a:pos x="1552" y="12452"/>
                </a:cxn>
              </a:cxnLst>
              <a:rect l="0" t="0" r="r" b="b"/>
              <a:pathLst>
                <a:path w="21600" h="21600">
                  <a:moveTo>
                    <a:pt x="1552" y="12452"/>
                  </a:moveTo>
                  <a:lnTo>
                    <a:pt x="0" y="19059"/>
                  </a:lnTo>
                  <a:lnTo>
                    <a:pt x="3557" y="21600"/>
                  </a:lnTo>
                  <a:lnTo>
                    <a:pt x="4786" y="15840"/>
                  </a:lnTo>
                  <a:lnTo>
                    <a:pt x="21600" y="2880"/>
                  </a:lnTo>
                  <a:lnTo>
                    <a:pt x="21406" y="2372"/>
                  </a:lnTo>
                  <a:lnTo>
                    <a:pt x="18754" y="0"/>
                  </a:lnTo>
                  <a:lnTo>
                    <a:pt x="1552" y="12452"/>
                  </a:lnTo>
                </a:path>
              </a:pathLst>
            </a:custGeom>
            <a:solidFill>
              <a:srgbClr val="FFFFFF"/>
            </a:solidFill>
            <a:ln w="36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64"/>
            <p:cNvSpPr>
              <a:spLocks noChangeArrowheads="1"/>
            </p:cNvSpPr>
            <p:nvPr/>
          </p:nvSpPr>
          <p:spPr bwMode="auto">
            <a:xfrm>
              <a:off x="20" y="10"/>
              <a:ext cx="282" cy="163"/>
            </a:xfrm>
            <a:custGeom>
              <a:avLst/>
              <a:gdLst/>
              <a:ahLst/>
              <a:cxnLst>
                <a:cxn ang="0">
                  <a:pos x="131" y="9900"/>
                </a:cxn>
                <a:cxn ang="0">
                  <a:pos x="0" y="10650"/>
                </a:cxn>
                <a:cxn ang="0">
                  <a:pos x="653" y="11100"/>
                </a:cxn>
                <a:cxn ang="0">
                  <a:pos x="1219" y="12750"/>
                </a:cxn>
                <a:cxn ang="0">
                  <a:pos x="2569" y="13125"/>
                </a:cxn>
                <a:cxn ang="0">
                  <a:pos x="3353" y="14925"/>
                </a:cxn>
                <a:cxn ang="0">
                  <a:pos x="4660" y="15225"/>
                </a:cxn>
                <a:cxn ang="0">
                  <a:pos x="5487" y="17025"/>
                </a:cxn>
                <a:cxn ang="0">
                  <a:pos x="6837" y="17475"/>
                </a:cxn>
                <a:cxn ang="0">
                  <a:pos x="7534" y="19200"/>
                </a:cxn>
                <a:cxn ang="0">
                  <a:pos x="8840" y="19650"/>
                </a:cxn>
                <a:cxn ang="0">
                  <a:pos x="9755" y="21450"/>
                </a:cxn>
                <a:cxn ang="0">
                  <a:pos x="11018" y="21600"/>
                </a:cxn>
                <a:cxn ang="0">
                  <a:pos x="11018" y="21300"/>
                </a:cxn>
                <a:cxn ang="0">
                  <a:pos x="21426" y="11475"/>
                </a:cxn>
                <a:cxn ang="0">
                  <a:pos x="21600" y="10950"/>
                </a:cxn>
                <a:cxn ang="0">
                  <a:pos x="21077" y="9900"/>
                </a:cxn>
                <a:cxn ang="0">
                  <a:pos x="19902" y="9450"/>
                </a:cxn>
                <a:cxn ang="0">
                  <a:pos x="19161" y="7650"/>
                </a:cxn>
                <a:cxn ang="0">
                  <a:pos x="17942" y="7275"/>
                </a:cxn>
                <a:cxn ang="0">
                  <a:pos x="17289" y="5775"/>
                </a:cxn>
                <a:cxn ang="0">
                  <a:pos x="15895" y="5475"/>
                </a:cxn>
                <a:cxn ang="0">
                  <a:pos x="15285" y="3600"/>
                </a:cxn>
                <a:cxn ang="0">
                  <a:pos x="14110" y="3450"/>
                </a:cxn>
                <a:cxn ang="0">
                  <a:pos x="13456" y="1800"/>
                </a:cxn>
                <a:cxn ang="0">
                  <a:pos x="12368" y="1425"/>
                </a:cxn>
                <a:cxn ang="0">
                  <a:pos x="12106" y="1200"/>
                </a:cxn>
                <a:cxn ang="0">
                  <a:pos x="11584" y="0"/>
                </a:cxn>
                <a:cxn ang="0">
                  <a:pos x="11148" y="825"/>
                </a:cxn>
                <a:cxn ang="0">
                  <a:pos x="10582" y="525"/>
                </a:cxn>
                <a:cxn ang="0">
                  <a:pos x="10321" y="1575"/>
                </a:cxn>
                <a:cxn ang="0">
                  <a:pos x="9668" y="1350"/>
                </a:cxn>
                <a:cxn ang="0">
                  <a:pos x="9363" y="2550"/>
                </a:cxn>
                <a:cxn ang="0">
                  <a:pos x="8666" y="2025"/>
                </a:cxn>
                <a:cxn ang="0">
                  <a:pos x="8448" y="3450"/>
                </a:cxn>
                <a:cxn ang="0">
                  <a:pos x="7665" y="3150"/>
                </a:cxn>
                <a:cxn ang="0">
                  <a:pos x="7490" y="4200"/>
                </a:cxn>
                <a:cxn ang="0">
                  <a:pos x="6881" y="3900"/>
                </a:cxn>
                <a:cxn ang="0">
                  <a:pos x="6619" y="5025"/>
                </a:cxn>
                <a:cxn ang="0">
                  <a:pos x="5923" y="4650"/>
                </a:cxn>
                <a:cxn ang="0">
                  <a:pos x="5661" y="5925"/>
                </a:cxn>
                <a:cxn ang="0">
                  <a:pos x="4921" y="5700"/>
                </a:cxn>
                <a:cxn ang="0">
                  <a:pos x="4616" y="6900"/>
                </a:cxn>
                <a:cxn ang="0">
                  <a:pos x="3963" y="6525"/>
                </a:cxn>
                <a:cxn ang="0">
                  <a:pos x="3745" y="7725"/>
                </a:cxn>
                <a:cxn ang="0">
                  <a:pos x="3048" y="7275"/>
                </a:cxn>
                <a:cxn ang="0">
                  <a:pos x="2874" y="8625"/>
                </a:cxn>
                <a:cxn ang="0">
                  <a:pos x="2221" y="8175"/>
                </a:cxn>
                <a:cxn ang="0">
                  <a:pos x="1916" y="9525"/>
                </a:cxn>
                <a:cxn ang="0">
                  <a:pos x="1219" y="9150"/>
                </a:cxn>
                <a:cxn ang="0">
                  <a:pos x="958" y="10425"/>
                </a:cxn>
                <a:cxn ang="0">
                  <a:pos x="131" y="9900"/>
                </a:cxn>
              </a:cxnLst>
              <a:rect l="0" t="0" r="r" b="b"/>
              <a:pathLst>
                <a:path w="21600" h="21600">
                  <a:moveTo>
                    <a:pt x="131" y="9900"/>
                  </a:moveTo>
                  <a:lnTo>
                    <a:pt x="0" y="10650"/>
                  </a:lnTo>
                  <a:lnTo>
                    <a:pt x="653" y="11100"/>
                  </a:lnTo>
                  <a:lnTo>
                    <a:pt x="1219" y="12750"/>
                  </a:lnTo>
                  <a:lnTo>
                    <a:pt x="2569" y="13125"/>
                  </a:lnTo>
                  <a:lnTo>
                    <a:pt x="3353" y="14925"/>
                  </a:lnTo>
                  <a:lnTo>
                    <a:pt x="4660" y="15225"/>
                  </a:lnTo>
                  <a:lnTo>
                    <a:pt x="5487" y="17025"/>
                  </a:lnTo>
                  <a:lnTo>
                    <a:pt x="6837" y="17475"/>
                  </a:lnTo>
                  <a:lnTo>
                    <a:pt x="7534" y="19200"/>
                  </a:lnTo>
                  <a:lnTo>
                    <a:pt x="8840" y="19650"/>
                  </a:lnTo>
                  <a:lnTo>
                    <a:pt x="9755" y="21450"/>
                  </a:lnTo>
                  <a:lnTo>
                    <a:pt x="11018" y="21600"/>
                  </a:lnTo>
                  <a:lnTo>
                    <a:pt x="11018" y="21300"/>
                  </a:lnTo>
                  <a:lnTo>
                    <a:pt x="21426" y="11475"/>
                  </a:lnTo>
                  <a:lnTo>
                    <a:pt x="21600" y="10950"/>
                  </a:lnTo>
                  <a:lnTo>
                    <a:pt x="21077" y="9900"/>
                  </a:lnTo>
                  <a:lnTo>
                    <a:pt x="19902" y="9450"/>
                  </a:lnTo>
                  <a:lnTo>
                    <a:pt x="19161" y="7650"/>
                  </a:lnTo>
                  <a:lnTo>
                    <a:pt x="17942" y="7275"/>
                  </a:lnTo>
                  <a:lnTo>
                    <a:pt x="17289" y="5775"/>
                  </a:lnTo>
                  <a:lnTo>
                    <a:pt x="15895" y="5475"/>
                  </a:lnTo>
                  <a:lnTo>
                    <a:pt x="15285" y="3600"/>
                  </a:lnTo>
                  <a:lnTo>
                    <a:pt x="14110" y="3450"/>
                  </a:lnTo>
                  <a:lnTo>
                    <a:pt x="13456" y="1800"/>
                  </a:lnTo>
                  <a:lnTo>
                    <a:pt x="12368" y="1425"/>
                  </a:lnTo>
                  <a:lnTo>
                    <a:pt x="12106" y="1200"/>
                  </a:lnTo>
                  <a:lnTo>
                    <a:pt x="11584" y="0"/>
                  </a:lnTo>
                  <a:lnTo>
                    <a:pt x="11148" y="825"/>
                  </a:lnTo>
                  <a:lnTo>
                    <a:pt x="10582" y="525"/>
                  </a:lnTo>
                  <a:lnTo>
                    <a:pt x="10321" y="1575"/>
                  </a:lnTo>
                  <a:lnTo>
                    <a:pt x="9668" y="1350"/>
                  </a:lnTo>
                  <a:lnTo>
                    <a:pt x="9363" y="2550"/>
                  </a:lnTo>
                  <a:lnTo>
                    <a:pt x="8666" y="2025"/>
                  </a:lnTo>
                  <a:lnTo>
                    <a:pt x="8448" y="3450"/>
                  </a:lnTo>
                  <a:lnTo>
                    <a:pt x="7665" y="3150"/>
                  </a:lnTo>
                  <a:lnTo>
                    <a:pt x="7490" y="4200"/>
                  </a:lnTo>
                  <a:lnTo>
                    <a:pt x="6881" y="3900"/>
                  </a:lnTo>
                  <a:lnTo>
                    <a:pt x="6619" y="5025"/>
                  </a:lnTo>
                  <a:lnTo>
                    <a:pt x="5923" y="4650"/>
                  </a:lnTo>
                  <a:lnTo>
                    <a:pt x="5661" y="5925"/>
                  </a:lnTo>
                  <a:lnTo>
                    <a:pt x="4921" y="5700"/>
                  </a:lnTo>
                  <a:lnTo>
                    <a:pt x="4616" y="6900"/>
                  </a:lnTo>
                  <a:lnTo>
                    <a:pt x="3963" y="6525"/>
                  </a:lnTo>
                  <a:lnTo>
                    <a:pt x="3745" y="7725"/>
                  </a:lnTo>
                  <a:lnTo>
                    <a:pt x="3048" y="7275"/>
                  </a:lnTo>
                  <a:lnTo>
                    <a:pt x="2874" y="8625"/>
                  </a:lnTo>
                  <a:lnTo>
                    <a:pt x="2221" y="8175"/>
                  </a:lnTo>
                  <a:lnTo>
                    <a:pt x="1916" y="9525"/>
                  </a:lnTo>
                  <a:lnTo>
                    <a:pt x="1219" y="9150"/>
                  </a:lnTo>
                  <a:lnTo>
                    <a:pt x="958" y="10425"/>
                  </a:lnTo>
                  <a:lnTo>
                    <a:pt x="131" y="9900"/>
                  </a:lnTo>
                </a:path>
              </a:pathLst>
            </a:custGeom>
            <a:solidFill>
              <a:srgbClr val="4B6553"/>
            </a:solidFill>
            <a:ln w="36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65"/>
            <p:cNvSpPr>
              <a:spLocks noChangeArrowheads="1"/>
            </p:cNvSpPr>
            <p:nvPr/>
          </p:nvSpPr>
          <p:spPr bwMode="auto">
            <a:xfrm>
              <a:off x="200" y="117"/>
              <a:ext cx="286" cy="182"/>
            </a:xfrm>
            <a:custGeom>
              <a:avLst/>
              <a:gdLst/>
              <a:ahLst/>
              <a:cxnLst>
                <a:cxn ang="0">
                  <a:pos x="11121" y="0"/>
                </a:cxn>
                <a:cxn ang="0">
                  <a:pos x="11805" y="1409"/>
                </a:cxn>
                <a:cxn ang="0">
                  <a:pos x="12917" y="1610"/>
                </a:cxn>
                <a:cxn ang="0">
                  <a:pos x="13644" y="3153"/>
                </a:cxn>
                <a:cxn ang="0">
                  <a:pos x="14799" y="3488"/>
                </a:cxn>
                <a:cxn ang="0">
                  <a:pos x="15526" y="5031"/>
                </a:cxn>
                <a:cxn ang="0">
                  <a:pos x="16724" y="5232"/>
                </a:cxn>
                <a:cxn ang="0">
                  <a:pos x="17451" y="6842"/>
                </a:cxn>
                <a:cxn ang="0">
                  <a:pos x="18649" y="7178"/>
                </a:cxn>
                <a:cxn ang="0">
                  <a:pos x="19205" y="8720"/>
                </a:cxn>
                <a:cxn ang="0">
                  <a:pos x="20445" y="8922"/>
                </a:cxn>
                <a:cxn ang="0">
                  <a:pos x="21087" y="10330"/>
                </a:cxn>
                <a:cxn ang="0">
                  <a:pos x="21600" y="10733"/>
                </a:cxn>
                <a:cxn ang="0">
                  <a:pos x="21472" y="11538"/>
                </a:cxn>
                <a:cxn ang="0">
                  <a:pos x="20873" y="11337"/>
                </a:cxn>
                <a:cxn ang="0">
                  <a:pos x="20702" y="12276"/>
                </a:cxn>
                <a:cxn ang="0">
                  <a:pos x="20146" y="12075"/>
                </a:cxn>
                <a:cxn ang="0">
                  <a:pos x="19846" y="13282"/>
                </a:cxn>
                <a:cxn ang="0">
                  <a:pos x="19376" y="13081"/>
                </a:cxn>
                <a:cxn ang="0">
                  <a:pos x="19162" y="14154"/>
                </a:cxn>
                <a:cxn ang="0">
                  <a:pos x="18563" y="13953"/>
                </a:cxn>
                <a:cxn ang="0">
                  <a:pos x="18392" y="15026"/>
                </a:cxn>
                <a:cxn ang="0">
                  <a:pos x="17793" y="14892"/>
                </a:cxn>
                <a:cxn ang="0">
                  <a:pos x="17579" y="15898"/>
                </a:cxn>
                <a:cxn ang="0">
                  <a:pos x="17109" y="15764"/>
                </a:cxn>
                <a:cxn ang="0">
                  <a:pos x="16981" y="16770"/>
                </a:cxn>
                <a:cxn ang="0">
                  <a:pos x="16382" y="16703"/>
                </a:cxn>
                <a:cxn ang="0">
                  <a:pos x="16125" y="17776"/>
                </a:cxn>
                <a:cxn ang="0">
                  <a:pos x="15526" y="17575"/>
                </a:cxn>
                <a:cxn ang="0">
                  <a:pos x="15312" y="18648"/>
                </a:cxn>
                <a:cxn ang="0">
                  <a:pos x="14756" y="18447"/>
                </a:cxn>
                <a:cxn ang="0">
                  <a:pos x="14585" y="19520"/>
                </a:cxn>
                <a:cxn ang="0">
                  <a:pos x="14029" y="19319"/>
                </a:cxn>
                <a:cxn ang="0">
                  <a:pos x="13901" y="20393"/>
                </a:cxn>
                <a:cxn ang="0">
                  <a:pos x="13345" y="20258"/>
                </a:cxn>
                <a:cxn ang="0">
                  <a:pos x="13088" y="21265"/>
                </a:cxn>
                <a:cxn ang="0">
                  <a:pos x="12575" y="20929"/>
                </a:cxn>
                <a:cxn ang="0">
                  <a:pos x="12361" y="21600"/>
                </a:cxn>
                <a:cxn ang="0">
                  <a:pos x="11591" y="20460"/>
                </a:cxn>
                <a:cxn ang="0">
                  <a:pos x="10522" y="20191"/>
                </a:cxn>
                <a:cxn ang="0">
                  <a:pos x="9709" y="18581"/>
                </a:cxn>
                <a:cxn ang="0">
                  <a:pos x="8298" y="18179"/>
                </a:cxn>
                <a:cxn ang="0">
                  <a:pos x="7528" y="16502"/>
                </a:cxn>
                <a:cxn ang="0">
                  <a:pos x="6330" y="16301"/>
                </a:cxn>
                <a:cxn ang="0">
                  <a:pos x="5646" y="14691"/>
                </a:cxn>
                <a:cxn ang="0">
                  <a:pos x="4192" y="14288"/>
                </a:cxn>
                <a:cxn ang="0">
                  <a:pos x="3507" y="12611"/>
                </a:cxn>
                <a:cxn ang="0">
                  <a:pos x="2139" y="12276"/>
                </a:cxn>
                <a:cxn ang="0">
                  <a:pos x="1369" y="10733"/>
                </a:cxn>
                <a:cxn ang="0">
                  <a:pos x="86" y="10330"/>
                </a:cxn>
                <a:cxn ang="0">
                  <a:pos x="0" y="10062"/>
                </a:cxn>
                <a:cxn ang="0">
                  <a:pos x="11121" y="0"/>
                </a:cxn>
              </a:cxnLst>
              <a:rect l="0" t="0" r="r" b="b"/>
              <a:pathLst>
                <a:path w="21600" h="21600">
                  <a:moveTo>
                    <a:pt x="11121" y="0"/>
                  </a:moveTo>
                  <a:lnTo>
                    <a:pt x="11805" y="1409"/>
                  </a:lnTo>
                  <a:lnTo>
                    <a:pt x="12917" y="1610"/>
                  </a:lnTo>
                  <a:lnTo>
                    <a:pt x="13644" y="3153"/>
                  </a:lnTo>
                  <a:lnTo>
                    <a:pt x="14799" y="3488"/>
                  </a:lnTo>
                  <a:lnTo>
                    <a:pt x="15526" y="5031"/>
                  </a:lnTo>
                  <a:lnTo>
                    <a:pt x="16724" y="5232"/>
                  </a:lnTo>
                  <a:lnTo>
                    <a:pt x="17451" y="6842"/>
                  </a:lnTo>
                  <a:lnTo>
                    <a:pt x="18649" y="7178"/>
                  </a:lnTo>
                  <a:lnTo>
                    <a:pt x="19205" y="8720"/>
                  </a:lnTo>
                  <a:lnTo>
                    <a:pt x="20445" y="8922"/>
                  </a:lnTo>
                  <a:lnTo>
                    <a:pt x="21087" y="10330"/>
                  </a:lnTo>
                  <a:lnTo>
                    <a:pt x="21600" y="10733"/>
                  </a:lnTo>
                  <a:lnTo>
                    <a:pt x="21472" y="11538"/>
                  </a:lnTo>
                  <a:lnTo>
                    <a:pt x="20873" y="11337"/>
                  </a:lnTo>
                  <a:lnTo>
                    <a:pt x="20702" y="12276"/>
                  </a:lnTo>
                  <a:lnTo>
                    <a:pt x="20146" y="12075"/>
                  </a:lnTo>
                  <a:lnTo>
                    <a:pt x="19846" y="13282"/>
                  </a:lnTo>
                  <a:lnTo>
                    <a:pt x="19376" y="13081"/>
                  </a:lnTo>
                  <a:lnTo>
                    <a:pt x="19162" y="14154"/>
                  </a:lnTo>
                  <a:lnTo>
                    <a:pt x="18563" y="13953"/>
                  </a:lnTo>
                  <a:lnTo>
                    <a:pt x="18392" y="15026"/>
                  </a:lnTo>
                  <a:lnTo>
                    <a:pt x="17793" y="14892"/>
                  </a:lnTo>
                  <a:lnTo>
                    <a:pt x="17579" y="15898"/>
                  </a:lnTo>
                  <a:lnTo>
                    <a:pt x="17109" y="15764"/>
                  </a:lnTo>
                  <a:lnTo>
                    <a:pt x="16981" y="16770"/>
                  </a:lnTo>
                  <a:lnTo>
                    <a:pt x="16382" y="16703"/>
                  </a:lnTo>
                  <a:lnTo>
                    <a:pt x="16125" y="17776"/>
                  </a:lnTo>
                  <a:lnTo>
                    <a:pt x="15526" y="17575"/>
                  </a:lnTo>
                  <a:lnTo>
                    <a:pt x="15312" y="18648"/>
                  </a:lnTo>
                  <a:lnTo>
                    <a:pt x="14756" y="18447"/>
                  </a:lnTo>
                  <a:lnTo>
                    <a:pt x="14585" y="19520"/>
                  </a:lnTo>
                  <a:lnTo>
                    <a:pt x="14029" y="19319"/>
                  </a:lnTo>
                  <a:lnTo>
                    <a:pt x="13901" y="20393"/>
                  </a:lnTo>
                  <a:lnTo>
                    <a:pt x="13345" y="20258"/>
                  </a:lnTo>
                  <a:lnTo>
                    <a:pt x="13088" y="21265"/>
                  </a:lnTo>
                  <a:lnTo>
                    <a:pt x="12575" y="20929"/>
                  </a:lnTo>
                  <a:lnTo>
                    <a:pt x="12361" y="21600"/>
                  </a:lnTo>
                  <a:lnTo>
                    <a:pt x="11591" y="20460"/>
                  </a:lnTo>
                  <a:lnTo>
                    <a:pt x="10522" y="20191"/>
                  </a:lnTo>
                  <a:lnTo>
                    <a:pt x="9709" y="18581"/>
                  </a:lnTo>
                  <a:lnTo>
                    <a:pt x="8298" y="18179"/>
                  </a:lnTo>
                  <a:lnTo>
                    <a:pt x="7528" y="16502"/>
                  </a:lnTo>
                  <a:lnTo>
                    <a:pt x="6330" y="16301"/>
                  </a:lnTo>
                  <a:lnTo>
                    <a:pt x="5646" y="14691"/>
                  </a:lnTo>
                  <a:lnTo>
                    <a:pt x="4192" y="14288"/>
                  </a:lnTo>
                  <a:lnTo>
                    <a:pt x="3507" y="12611"/>
                  </a:lnTo>
                  <a:lnTo>
                    <a:pt x="2139" y="12276"/>
                  </a:lnTo>
                  <a:lnTo>
                    <a:pt x="1369" y="10733"/>
                  </a:lnTo>
                  <a:lnTo>
                    <a:pt x="86" y="10330"/>
                  </a:lnTo>
                  <a:lnTo>
                    <a:pt x="0" y="10062"/>
                  </a:lnTo>
                  <a:lnTo>
                    <a:pt x="11121" y="0"/>
                  </a:lnTo>
                </a:path>
              </a:pathLst>
            </a:custGeom>
            <a:solidFill>
              <a:srgbClr val="4B6553"/>
            </a:solidFill>
            <a:ln w="36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" name="角丸四角形 1"/>
          <p:cNvSpPr/>
          <p:nvPr/>
        </p:nvSpPr>
        <p:spPr>
          <a:xfrm>
            <a:off x="5292080" y="4725144"/>
            <a:ext cx="3312368" cy="1800200"/>
          </a:xfrm>
          <a:prstGeom prst="roundRect">
            <a:avLst/>
          </a:prstGeom>
          <a:solidFill>
            <a:srgbClr val="0099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おもに体の調子を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整えるもとになる食品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292080" y="2600908"/>
            <a:ext cx="3312368" cy="1800200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おもに体をつくる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292080" y="476672"/>
            <a:ext cx="3312368" cy="1800200"/>
          </a:xfrm>
          <a:prstGeom prst="round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おもにエネルギーの</a:t>
            </a:r>
            <a:endParaRPr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332656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④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のり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115616" y="2852936"/>
            <a:ext cx="3384376" cy="3384376"/>
          </a:xfrm>
          <a:prstGeom prst="ellipse">
            <a:avLst/>
          </a:prstGeom>
          <a:noFill/>
          <a:ln w="2540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3" name="直線コネクタ 22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24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6" name="直線コネクタ 25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4" grpId="2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31"/>
          <p:cNvGrpSpPr>
            <a:grpSpLocks/>
          </p:cNvGrpSpPr>
          <p:nvPr/>
        </p:nvGrpSpPr>
        <p:grpSpPr bwMode="auto">
          <a:xfrm>
            <a:off x="1259632" y="2708920"/>
            <a:ext cx="3096344" cy="3602313"/>
            <a:chOff x="-11" y="-39"/>
            <a:chExt cx="716" cy="833"/>
          </a:xfrm>
        </p:grpSpPr>
        <p:sp>
          <p:nvSpPr>
            <p:cNvPr id="30" name="Freeform 32"/>
            <p:cNvSpPr>
              <a:spLocks noChangeArrowheads="1"/>
            </p:cNvSpPr>
            <p:nvPr/>
          </p:nvSpPr>
          <p:spPr bwMode="auto">
            <a:xfrm>
              <a:off x="-8" y="-36"/>
              <a:ext cx="713" cy="830"/>
            </a:xfrm>
            <a:custGeom>
              <a:avLst/>
              <a:gdLst/>
              <a:ahLst/>
              <a:cxnLst>
                <a:cxn ang="0">
                  <a:pos x="8379" y="2138"/>
                </a:cxn>
                <a:cxn ang="0">
                  <a:pos x="275" y="12429"/>
                </a:cxn>
                <a:cxn ang="0">
                  <a:pos x="4773" y="19875"/>
                </a:cxn>
                <a:cxn ang="0">
                  <a:pos x="16500" y="17840"/>
                </a:cxn>
                <a:cxn ang="0">
                  <a:pos x="18990" y="4099"/>
                </a:cxn>
                <a:cxn ang="0">
                  <a:pos x="8379" y="2138"/>
                </a:cxn>
              </a:cxnLst>
              <a:rect l="0" t="0" r="r" b="b"/>
              <a:pathLst>
                <a:path w="21600" h="21600">
                  <a:moveTo>
                    <a:pt x="8379" y="2138"/>
                  </a:moveTo>
                  <a:cubicBezTo>
                    <a:pt x="5769" y="3362"/>
                    <a:pt x="670" y="7269"/>
                    <a:pt x="275" y="12429"/>
                  </a:cubicBezTo>
                  <a:cubicBezTo>
                    <a:pt x="0" y="16027"/>
                    <a:pt x="1614" y="18415"/>
                    <a:pt x="4773" y="19875"/>
                  </a:cubicBezTo>
                  <a:cubicBezTo>
                    <a:pt x="8534" y="21600"/>
                    <a:pt x="13650" y="21040"/>
                    <a:pt x="16500" y="17840"/>
                  </a:cubicBezTo>
                  <a:cubicBezTo>
                    <a:pt x="18939" y="15113"/>
                    <a:pt x="21600" y="8537"/>
                    <a:pt x="18990" y="4099"/>
                  </a:cubicBezTo>
                  <a:cubicBezTo>
                    <a:pt x="17016" y="737"/>
                    <a:pt x="12981" y="0"/>
                    <a:pt x="8379" y="2138"/>
                  </a:cubicBezTo>
                </a:path>
              </a:pathLst>
            </a:custGeom>
            <a:solidFill>
              <a:srgbClr val="CCA452"/>
            </a:solidFill>
            <a:ln w="3600" cap="rnd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33"/>
            <p:cNvSpPr>
              <a:spLocks noChangeArrowheads="1"/>
            </p:cNvSpPr>
            <p:nvPr/>
          </p:nvSpPr>
          <p:spPr bwMode="auto">
            <a:xfrm>
              <a:off x="-11" y="-39"/>
              <a:ext cx="639" cy="778"/>
            </a:xfrm>
            <a:custGeom>
              <a:avLst/>
              <a:gdLst/>
              <a:ahLst/>
              <a:cxnLst>
                <a:cxn ang="0">
                  <a:pos x="11145" y="2015"/>
                </a:cxn>
                <a:cxn ang="0">
                  <a:pos x="1226" y="11209"/>
                </a:cxn>
                <a:cxn ang="0">
                  <a:pos x="3351" y="19664"/>
                </a:cxn>
                <a:cxn ang="0">
                  <a:pos x="7411" y="21600"/>
                </a:cxn>
                <a:cxn ang="0">
                  <a:pos x="21581" y="5841"/>
                </a:cxn>
                <a:cxn ang="0">
                  <a:pos x="11145" y="2015"/>
                </a:cxn>
              </a:cxnLst>
              <a:rect l="0" t="0" r="r" b="b"/>
              <a:pathLst>
                <a:path w="21600" h="21600">
                  <a:moveTo>
                    <a:pt x="11145" y="2015"/>
                  </a:moveTo>
                  <a:cubicBezTo>
                    <a:pt x="7143" y="3306"/>
                    <a:pt x="2394" y="7478"/>
                    <a:pt x="1226" y="11209"/>
                  </a:cubicBezTo>
                  <a:cubicBezTo>
                    <a:pt x="0" y="15098"/>
                    <a:pt x="1245" y="18010"/>
                    <a:pt x="3351" y="19664"/>
                  </a:cubicBezTo>
                  <a:cubicBezTo>
                    <a:pt x="4883" y="20876"/>
                    <a:pt x="6396" y="21490"/>
                    <a:pt x="7411" y="21600"/>
                  </a:cubicBezTo>
                  <a:cubicBezTo>
                    <a:pt x="12811" y="20293"/>
                    <a:pt x="21600" y="16011"/>
                    <a:pt x="21581" y="5841"/>
                  </a:cubicBezTo>
                  <a:cubicBezTo>
                    <a:pt x="20681" y="3007"/>
                    <a:pt x="17445" y="0"/>
                    <a:pt x="11145" y="2015"/>
                  </a:cubicBezTo>
                </a:path>
              </a:pathLst>
            </a:custGeom>
            <a:solidFill>
              <a:srgbClr val="FFF7CC"/>
            </a:solidFill>
            <a:ln w="3600" cap="rnd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34"/>
            <p:cNvSpPr>
              <a:spLocks noChangeArrowheads="1"/>
            </p:cNvSpPr>
            <p:nvPr/>
          </p:nvSpPr>
          <p:spPr bwMode="auto">
            <a:xfrm>
              <a:off x="167" y="143"/>
              <a:ext cx="491" cy="625"/>
            </a:xfrm>
            <a:custGeom>
              <a:avLst/>
              <a:gdLst/>
              <a:ahLst/>
              <a:cxnLst>
                <a:cxn ang="0">
                  <a:pos x="19904" y="0"/>
                </a:cxn>
                <a:cxn ang="0">
                  <a:pos x="15215" y="11662"/>
                </a:cxn>
                <a:cxn ang="0">
                  <a:pos x="0" y="20150"/>
                </a:cxn>
                <a:cxn ang="0">
                  <a:pos x="10725" y="20365"/>
                </a:cxn>
                <a:cxn ang="0">
                  <a:pos x="19605" y="11447"/>
                </a:cxn>
                <a:cxn ang="0">
                  <a:pos x="19904" y="0"/>
                </a:cxn>
              </a:cxnLst>
              <a:rect l="0" t="0" r="r" b="b"/>
              <a:pathLst>
                <a:path w="21600" h="21600">
                  <a:moveTo>
                    <a:pt x="19904" y="0"/>
                  </a:moveTo>
                  <a:cubicBezTo>
                    <a:pt x="19555" y="3783"/>
                    <a:pt x="17958" y="8075"/>
                    <a:pt x="15215" y="11662"/>
                  </a:cubicBezTo>
                  <a:cubicBezTo>
                    <a:pt x="11124" y="17092"/>
                    <a:pt x="4988" y="19875"/>
                    <a:pt x="0" y="20150"/>
                  </a:cubicBezTo>
                  <a:cubicBezTo>
                    <a:pt x="3716" y="21600"/>
                    <a:pt x="8206" y="21169"/>
                    <a:pt x="10725" y="20365"/>
                  </a:cubicBezTo>
                  <a:cubicBezTo>
                    <a:pt x="14591" y="19150"/>
                    <a:pt x="17859" y="15602"/>
                    <a:pt x="19605" y="11447"/>
                  </a:cubicBezTo>
                  <a:cubicBezTo>
                    <a:pt x="21176" y="7821"/>
                    <a:pt x="21600" y="3803"/>
                    <a:pt x="19904" y="0"/>
                  </a:cubicBezTo>
                </a:path>
              </a:pathLst>
            </a:custGeom>
            <a:solidFill>
              <a:srgbClr val="FFCC00"/>
            </a:solidFill>
            <a:ln w="3600" cap="rnd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" name="角丸四角形 1"/>
          <p:cNvSpPr/>
          <p:nvPr/>
        </p:nvSpPr>
        <p:spPr>
          <a:xfrm>
            <a:off x="5292080" y="4725144"/>
            <a:ext cx="3312368" cy="1800200"/>
          </a:xfrm>
          <a:prstGeom prst="roundRect">
            <a:avLst/>
          </a:prstGeom>
          <a:solidFill>
            <a:srgbClr val="0099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おもに体の調子を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整えるもとになる食品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292080" y="2600908"/>
            <a:ext cx="3312368" cy="1800200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おもに体をつくる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292080" y="476672"/>
            <a:ext cx="3312368" cy="1800200"/>
          </a:xfrm>
          <a:prstGeom prst="round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おもにエネルギーの</a:t>
            </a:r>
            <a:endParaRPr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332656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⑤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卵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115616" y="2852936"/>
            <a:ext cx="3384376" cy="3384376"/>
          </a:xfrm>
          <a:prstGeom prst="ellipse">
            <a:avLst/>
          </a:prstGeom>
          <a:noFill/>
          <a:ln w="2540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3" name="直線コネクタ 22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24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6" name="直線コネクタ 25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4" grpId="2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09"/>
          <p:cNvGrpSpPr>
            <a:grpSpLocks/>
          </p:cNvGrpSpPr>
          <p:nvPr/>
        </p:nvGrpSpPr>
        <p:grpSpPr bwMode="auto">
          <a:xfrm rot="1180972">
            <a:off x="922547" y="2591243"/>
            <a:ext cx="3493210" cy="4188257"/>
            <a:chOff x="-27" y="-4"/>
            <a:chExt cx="583" cy="699"/>
          </a:xfrm>
        </p:grpSpPr>
        <p:sp>
          <p:nvSpPr>
            <p:cNvPr id="40" name="Freeform 110"/>
            <p:cNvSpPr>
              <a:spLocks noChangeArrowheads="1"/>
            </p:cNvSpPr>
            <p:nvPr/>
          </p:nvSpPr>
          <p:spPr bwMode="auto">
            <a:xfrm>
              <a:off x="418" y="-4"/>
              <a:ext cx="21" cy="51"/>
            </a:xfrm>
            <a:custGeom>
              <a:avLst/>
              <a:gdLst/>
              <a:ahLst/>
              <a:cxnLst>
                <a:cxn ang="0">
                  <a:pos x="1168" y="21600"/>
                </a:cxn>
                <a:cxn ang="0">
                  <a:pos x="1168" y="6000"/>
                </a:cxn>
                <a:cxn ang="0">
                  <a:pos x="21600" y="6000"/>
                </a:cxn>
                <a:cxn ang="0">
                  <a:pos x="21600" y="21600"/>
                </a:cxn>
                <a:cxn ang="0">
                  <a:pos x="1168" y="21600"/>
                </a:cxn>
              </a:cxnLst>
              <a:rect l="0" t="0" r="r" b="b"/>
              <a:pathLst>
                <a:path w="21600" h="21600">
                  <a:moveTo>
                    <a:pt x="1168" y="21600"/>
                  </a:moveTo>
                  <a:cubicBezTo>
                    <a:pt x="1168" y="21600"/>
                    <a:pt x="1168" y="6000"/>
                    <a:pt x="1168" y="6000"/>
                  </a:cubicBezTo>
                  <a:cubicBezTo>
                    <a:pt x="0" y="0"/>
                    <a:pt x="21016" y="240"/>
                    <a:pt x="21600" y="6000"/>
                  </a:cubicBezTo>
                  <a:cubicBezTo>
                    <a:pt x="21600" y="6000"/>
                    <a:pt x="21600" y="21600"/>
                    <a:pt x="21600" y="21600"/>
                  </a:cubicBezTo>
                  <a:cubicBezTo>
                    <a:pt x="21600" y="21600"/>
                    <a:pt x="1168" y="21600"/>
                    <a:pt x="1168" y="21600"/>
                  </a:cubicBezTo>
                </a:path>
              </a:pathLst>
            </a:custGeom>
            <a:solidFill>
              <a:srgbClr val="009900"/>
            </a:solidFill>
            <a:ln w="3600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111"/>
            <p:cNvSpPr>
              <a:spLocks noChangeArrowheads="1"/>
            </p:cNvSpPr>
            <p:nvPr/>
          </p:nvSpPr>
          <p:spPr bwMode="auto">
            <a:xfrm>
              <a:off x="-27" y="12"/>
              <a:ext cx="531" cy="628"/>
            </a:xfrm>
            <a:custGeom>
              <a:avLst/>
              <a:gdLst/>
              <a:ahLst/>
              <a:cxnLst>
                <a:cxn ang="0">
                  <a:pos x="19546" y="1444"/>
                </a:cxn>
                <a:cxn ang="0">
                  <a:pos x="15923" y="3298"/>
                </a:cxn>
                <a:cxn ang="0">
                  <a:pos x="12000" y="10361"/>
                </a:cxn>
                <a:cxn ang="0">
                  <a:pos x="2862" y="17541"/>
                </a:cxn>
                <a:cxn ang="0">
                  <a:pos x="2469" y="21151"/>
                </a:cxn>
                <a:cxn ang="0">
                  <a:pos x="19546" y="1444"/>
                </a:cxn>
              </a:cxnLst>
              <a:rect l="0" t="0" r="r" b="b"/>
              <a:pathLst>
                <a:path w="21600" h="21600">
                  <a:moveTo>
                    <a:pt x="19546" y="1444"/>
                  </a:moveTo>
                  <a:cubicBezTo>
                    <a:pt x="18623" y="0"/>
                    <a:pt x="15992" y="976"/>
                    <a:pt x="15923" y="3298"/>
                  </a:cubicBezTo>
                  <a:cubicBezTo>
                    <a:pt x="15854" y="5893"/>
                    <a:pt x="13731" y="8312"/>
                    <a:pt x="12000" y="10361"/>
                  </a:cubicBezTo>
                  <a:cubicBezTo>
                    <a:pt x="8631" y="14341"/>
                    <a:pt x="6392" y="15063"/>
                    <a:pt x="2862" y="17541"/>
                  </a:cubicBezTo>
                  <a:cubicBezTo>
                    <a:pt x="1177" y="18712"/>
                    <a:pt x="0" y="21600"/>
                    <a:pt x="2469" y="21151"/>
                  </a:cubicBezTo>
                  <a:cubicBezTo>
                    <a:pt x="9554" y="19902"/>
                    <a:pt x="21600" y="10263"/>
                    <a:pt x="19546" y="1444"/>
                  </a:cubicBezTo>
                </a:path>
              </a:pathLst>
            </a:custGeom>
            <a:solidFill>
              <a:srgbClr val="52CC52"/>
            </a:solidFill>
            <a:ln w="3600" cap="rnd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112"/>
            <p:cNvSpPr>
              <a:spLocks noChangeArrowheads="1"/>
            </p:cNvSpPr>
            <p:nvPr/>
          </p:nvSpPr>
          <p:spPr bwMode="auto">
            <a:xfrm>
              <a:off x="2" y="37"/>
              <a:ext cx="554" cy="658"/>
            </a:xfrm>
            <a:custGeom>
              <a:avLst/>
              <a:gdLst/>
              <a:ahLst/>
              <a:cxnLst>
                <a:cxn ang="0">
                  <a:pos x="16997" y="0"/>
                </a:cxn>
                <a:cxn ang="0">
                  <a:pos x="13699" y="10688"/>
                </a:cxn>
                <a:cxn ang="0">
                  <a:pos x="0" y="19086"/>
                </a:cxn>
                <a:cxn ang="0">
                  <a:pos x="14695" y="11340"/>
                </a:cxn>
                <a:cxn ang="0">
                  <a:pos x="16997" y="0"/>
                </a:cxn>
              </a:cxnLst>
              <a:rect l="0" t="0" r="r" b="b"/>
              <a:pathLst>
                <a:path w="21600" h="21600">
                  <a:moveTo>
                    <a:pt x="16997" y="0"/>
                  </a:moveTo>
                  <a:cubicBezTo>
                    <a:pt x="18546" y="2179"/>
                    <a:pt x="16178" y="7914"/>
                    <a:pt x="13699" y="10688"/>
                  </a:cubicBezTo>
                  <a:cubicBezTo>
                    <a:pt x="11243" y="13407"/>
                    <a:pt x="5112" y="19254"/>
                    <a:pt x="0" y="19086"/>
                  </a:cubicBezTo>
                  <a:cubicBezTo>
                    <a:pt x="1970" y="21600"/>
                    <a:pt x="10468" y="16330"/>
                    <a:pt x="14695" y="11340"/>
                  </a:cubicBezTo>
                  <a:cubicBezTo>
                    <a:pt x="16687" y="8994"/>
                    <a:pt x="21600" y="1322"/>
                    <a:pt x="16997" y="0"/>
                  </a:cubicBezTo>
                </a:path>
              </a:pathLst>
            </a:custGeom>
            <a:solidFill>
              <a:srgbClr val="009900"/>
            </a:solidFill>
            <a:ln w="3600" cap="rnd">
              <a:noFill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Oval 113"/>
            <p:cNvSpPr>
              <a:spLocks noChangeArrowheads="1"/>
            </p:cNvSpPr>
            <p:nvPr/>
          </p:nvSpPr>
          <p:spPr bwMode="auto">
            <a:xfrm rot="2983125">
              <a:off x="81" y="529"/>
              <a:ext cx="22" cy="26"/>
            </a:xfrm>
            <a:prstGeom prst="ellipse">
              <a:avLst/>
            </a:prstGeom>
            <a:solidFill>
              <a:srgbClr val="009900"/>
            </a:solidFill>
            <a:ln w="36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Oval 114"/>
            <p:cNvSpPr>
              <a:spLocks noChangeArrowheads="1"/>
            </p:cNvSpPr>
            <p:nvPr/>
          </p:nvSpPr>
          <p:spPr bwMode="auto">
            <a:xfrm rot="2983125">
              <a:off x="140" y="530"/>
              <a:ext cx="22" cy="26"/>
            </a:xfrm>
            <a:prstGeom prst="ellipse">
              <a:avLst/>
            </a:prstGeom>
            <a:solidFill>
              <a:srgbClr val="009900"/>
            </a:solidFill>
            <a:ln w="36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Oval 115"/>
            <p:cNvSpPr>
              <a:spLocks noChangeArrowheads="1"/>
            </p:cNvSpPr>
            <p:nvPr/>
          </p:nvSpPr>
          <p:spPr bwMode="auto">
            <a:xfrm rot="2983125">
              <a:off x="152" y="462"/>
              <a:ext cx="22" cy="26"/>
            </a:xfrm>
            <a:prstGeom prst="ellipse">
              <a:avLst/>
            </a:prstGeom>
            <a:solidFill>
              <a:srgbClr val="009900"/>
            </a:solidFill>
            <a:ln w="36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Oval 116"/>
            <p:cNvSpPr>
              <a:spLocks noChangeArrowheads="1"/>
            </p:cNvSpPr>
            <p:nvPr/>
          </p:nvSpPr>
          <p:spPr bwMode="auto">
            <a:xfrm rot="2983125">
              <a:off x="220" y="452"/>
              <a:ext cx="22" cy="26"/>
            </a:xfrm>
            <a:prstGeom prst="ellipse">
              <a:avLst/>
            </a:prstGeom>
            <a:solidFill>
              <a:srgbClr val="009900"/>
            </a:solidFill>
            <a:ln w="36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Oval 117"/>
            <p:cNvSpPr>
              <a:spLocks noChangeArrowheads="1"/>
            </p:cNvSpPr>
            <p:nvPr/>
          </p:nvSpPr>
          <p:spPr bwMode="auto">
            <a:xfrm rot="2983125">
              <a:off x="200" y="399"/>
              <a:ext cx="22" cy="26"/>
            </a:xfrm>
            <a:prstGeom prst="ellipse">
              <a:avLst/>
            </a:prstGeom>
            <a:solidFill>
              <a:srgbClr val="009900"/>
            </a:solidFill>
            <a:ln w="36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Oval 118"/>
            <p:cNvSpPr>
              <a:spLocks noChangeArrowheads="1"/>
            </p:cNvSpPr>
            <p:nvPr/>
          </p:nvSpPr>
          <p:spPr bwMode="auto">
            <a:xfrm rot="2983125">
              <a:off x="248" y="393"/>
              <a:ext cx="24" cy="26"/>
            </a:xfrm>
            <a:prstGeom prst="ellipse">
              <a:avLst/>
            </a:prstGeom>
            <a:solidFill>
              <a:srgbClr val="009900"/>
            </a:solidFill>
            <a:ln w="36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Oval 119"/>
            <p:cNvSpPr>
              <a:spLocks noChangeArrowheads="1"/>
            </p:cNvSpPr>
            <p:nvPr/>
          </p:nvSpPr>
          <p:spPr bwMode="auto">
            <a:xfrm rot="2983125">
              <a:off x="303" y="359"/>
              <a:ext cx="24" cy="26"/>
            </a:xfrm>
            <a:prstGeom prst="ellipse">
              <a:avLst/>
            </a:prstGeom>
            <a:solidFill>
              <a:srgbClr val="009900"/>
            </a:solidFill>
            <a:ln w="36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Oval 120"/>
            <p:cNvSpPr>
              <a:spLocks noChangeArrowheads="1"/>
            </p:cNvSpPr>
            <p:nvPr/>
          </p:nvSpPr>
          <p:spPr bwMode="auto">
            <a:xfrm rot="2983125">
              <a:off x="338" y="295"/>
              <a:ext cx="24" cy="26"/>
            </a:xfrm>
            <a:prstGeom prst="ellipse">
              <a:avLst/>
            </a:prstGeom>
            <a:solidFill>
              <a:srgbClr val="009900"/>
            </a:solidFill>
            <a:ln w="36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" name="角丸四角形 1"/>
          <p:cNvSpPr/>
          <p:nvPr/>
        </p:nvSpPr>
        <p:spPr>
          <a:xfrm>
            <a:off x="5292080" y="4725144"/>
            <a:ext cx="3312368" cy="1800200"/>
          </a:xfrm>
          <a:prstGeom prst="roundRect">
            <a:avLst/>
          </a:prstGeom>
          <a:solidFill>
            <a:srgbClr val="0099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おもに体の調子を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整えるもとになる食品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292080" y="2600908"/>
            <a:ext cx="3312368" cy="1800200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おもに体をつくる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292080" y="476672"/>
            <a:ext cx="3312368" cy="1800200"/>
          </a:xfrm>
          <a:prstGeom prst="round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おもにエネルギーの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もとになる食品</a:t>
            </a:r>
            <a:endParaRPr kumimoji="1" lang="ja-JP" altLang="en-US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332656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⑥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dirty="0" smtClean="0">
                <a:latin typeface="HGP創英角ﾎﾟｯﾌﾟ体" pitchFamily="50" charset="-128"/>
                <a:ea typeface="HGP創英角ﾎﾟｯﾌﾟ体" pitchFamily="50" charset="-128"/>
              </a:rPr>
              <a:t>きゅうり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115616" y="2852936"/>
            <a:ext cx="3384376" cy="3384376"/>
          </a:xfrm>
          <a:prstGeom prst="ellipse">
            <a:avLst/>
          </a:prstGeom>
          <a:noFill/>
          <a:ln w="2540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21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3" name="直線コネクタ 22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24"/>
          <p:cNvGrpSpPr/>
          <p:nvPr/>
        </p:nvGrpSpPr>
        <p:grpSpPr>
          <a:xfrm>
            <a:off x="1259632" y="3068960"/>
            <a:ext cx="3096344" cy="3096344"/>
            <a:chOff x="5004048" y="692696"/>
            <a:chExt cx="560090" cy="560090"/>
          </a:xfrm>
        </p:grpSpPr>
        <p:cxnSp>
          <p:nvCxnSpPr>
            <p:cNvPr id="26" name="直線コネクタ 25"/>
            <p:cNvCxnSpPr/>
            <p:nvPr/>
          </p:nvCxnSpPr>
          <p:spPr>
            <a:xfrm rot="16200000" flipH="1" flipV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 flipH="1">
              <a:off x="5004048" y="692696"/>
              <a:ext cx="560090" cy="56009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3" grpId="2" animBg="1"/>
      <p:bldP spid="4" grpId="0" animBg="1"/>
      <p:bldP spid="4" grpId="1" animBg="1"/>
      <p:bldP spid="21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450</Words>
  <Application>Microsoft Office PowerPoint</Application>
  <PresentationFormat>画面に合わせる (4:3)</PresentationFormat>
  <Paragraphs>156</Paragraphs>
  <Slides>20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テーマ</vt:lpstr>
      <vt:lpstr>食品のグループ</vt:lpstr>
      <vt:lpstr>食品のグループ分け</vt:lpstr>
      <vt:lpstr>３色のグループに 分類してみよう！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ある日の給食は？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愛媛県総合教育センター</dc:creator>
  <cp:lastModifiedBy>Administrator</cp:lastModifiedBy>
  <cp:revision>116</cp:revision>
  <dcterms:created xsi:type="dcterms:W3CDTF">2011-01-11T06:32:04Z</dcterms:created>
  <dcterms:modified xsi:type="dcterms:W3CDTF">2018-01-15T00:47:13Z</dcterms:modified>
</cp:coreProperties>
</file>