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5" r:id="rId2"/>
    <p:sldId id="266" r:id="rId3"/>
    <p:sldId id="257" r:id="rId4"/>
    <p:sldId id="296" r:id="rId5"/>
    <p:sldId id="297" r:id="rId6"/>
    <p:sldId id="306" r:id="rId7"/>
    <p:sldId id="307" r:id="rId8"/>
    <p:sldId id="298" r:id="rId9"/>
    <p:sldId id="301" r:id="rId10"/>
    <p:sldId id="302" r:id="rId11"/>
    <p:sldId id="303" r:id="rId12"/>
    <p:sldId id="304" r:id="rId13"/>
    <p:sldId id="292" r:id="rId14"/>
    <p:sldId id="285" r:id="rId15"/>
  </p:sldIdLst>
  <p:sldSz cx="9144000" cy="6858000" type="screen4x3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hga++Q27jAgmZ36S4dpGQ==" hashData="oHlSvCQPSnbTzwI+d3LopyeMLdq8RvFwwMYm/gLiZpOND9A1VYX3vcU46W8EeVfuJ9vLWKK5nNrHAyI1It/Ce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864"/>
    <a:srgbClr val="FFFC10"/>
    <a:srgbClr val="00FF00"/>
    <a:srgbClr val="FF3121"/>
    <a:srgbClr val="FF33CC"/>
    <a:srgbClr val="F5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63803" autoAdjust="0"/>
  </p:normalViewPr>
  <p:slideViewPr>
    <p:cSldViewPr>
      <p:cViewPr varScale="1">
        <p:scale>
          <a:sx n="46" d="100"/>
          <a:sy n="46" d="100"/>
        </p:scale>
        <p:origin x="193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202" y="96"/>
      </p:cViewPr>
      <p:guideLst>
        <p:guide orient="horz" pos="2160"/>
        <p:guide pos="2880"/>
        <p:guide orient="horz" pos="3110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B514C-F45A-40A8-A1C7-7F5BF6660B78}" type="doc">
      <dgm:prSet loTypeId="urn:microsoft.com/office/officeart/2005/8/layout/chevron2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38CD30BA-C003-4B83-B43E-78C57C8CB05F}">
      <dgm:prSet phldrT="[テキスト]"/>
      <dgm:spPr/>
      <dgm:t>
        <a:bodyPr/>
        <a:lstStyle/>
        <a:p>
          <a:endParaRPr kumimoji="1" lang="ja-JP" altLang="en-US" dirty="0"/>
        </a:p>
      </dgm:t>
    </dgm:pt>
    <dgm:pt modelId="{3C20D780-731D-460A-BDFF-3C2B5C057568}" type="parTrans" cxnId="{E1F7D2DA-29AE-49B7-9515-8CAAE19BF87B}">
      <dgm:prSet/>
      <dgm:spPr/>
      <dgm:t>
        <a:bodyPr/>
        <a:lstStyle/>
        <a:p>
          <a:endParaRPr kumimoji="1" lang="ja-JP" altLang="en-US"/>
        </a:p>
      </dgm:t>
    </dgm:pt>
    <dgm:pt modelId="{B9465DC3-0507-4026-B271-6305BD8BB7A4}" type="sibTrans" cxnId="{E1F7D2DA-29AE-49B7-9515-8CAAE19BF87B}">
      <dgm:prSet/>
      <dgm:spPr/>
      <dgm:t>
        <a:bodyPr/>
        <a:lstStyle/>
        <a:p>
          <a:endParaRPr kumimoji="1" lang="ja-JP" altLang="en-US"/>
        </a:p>
      </dgm:t>
    </dgm:pt>
    <dgm:pt modelId="{0E286E1B-AD19-45BB-83D4-0C6E1E6D1A6D}">
      <dgm:prSet phldrT="[テキスト]"/>
      <dgm:spPr/>
      <dgm:t>
        <a:bodyPr/>
        <a:lstStyle/>
        <a:p>
          <a:endParaRPr kumimoji="1" lang="ja-JP" altLang="en-US" dirty="0"/>
        </a:p>
      </dgm:t>
    </dgm:pt>
    <dgm:pt modelId="{19C1233F-5B2E-426B-A3BA-EE95B2DEE6D3}" type="parTrans" cxnId="{F37169A9-027D-41A4-A5FF-BE33F485820E}">
      <dgm:prSet/>
      <dgm:spPr/>
      <dgm:t>
        <a:bodyPr/>
        <a:lstStyle/>
        <a:p>
          <a:endParaRPr kumimoji="1" lang="ja-JP" altLang="en-US"/>
        </a:p>
      </dgm:t>
    </dgm:pt>
    <dgm:pt modelId="{3587F04A-4E74-4941-9382-10F0B5384E5A}" type="sibTrans" cxnId="{F37169A9-027D-41A4-A5FF-BE33F485820E}">
      <dgm:prSet/>
      <dgm:spPr/>
      <dgm:t>
        <a:bodyPr/>
        <a:lstStyle/>
        <a:p>
          <a:endParaRPr kumimoji="1" lang="ja-JP" altLang="en-US"/>
        </a:p>
      </dgm:t>
    </dgm:pt>
    <dgm:pt modelId="{76793D16-D293-4041-A776-F9FF17408D91}">
      <dgm:prSet phldrT="[テキスト]" custT="1"/>
      <dgm:spPr/>
      <dgm:t>
        <a:bodyPr/>
        <a:lstStyle/>
        <a:p>
          <a:pPr>
            <a:lnSpc>
              <a:spcPts val="2500"/>
            </a:lnSpc>
          </a:pPr>
          <a:endParaRPr kumimoji="1" lang="ja-JP" altLang="en-US" sz="36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1260E511-51E0-41A5-9AFC-9B601915C531}" type="parTrans" cxnId="{84A8AC28-0369-4E2F-8DC8-58725FFD8AB0}">
      <dgm:prSet/>
      <dgm:spPr/>
      <dgm:t>
        <a:bodyPr/>
        <a:lstStyle/>
        <a:p>
          <a:endParaRPr kumimoji="1" lang="ja-JP" altLang="en-US"/>
        </a:p>
      </dgm:t>
    </dgm:pt>
    <dgm:pt modelId="{91FF3FBA-1CE1-48A0-A926-7D4639D13FFC}" type="sibTrans" cxnId="{84A8AC28-0369-4E2F-8DC8-58725FFD8AB0}">
      <dgm:prSet/>
      <dgm:spPr/>
      <dgm:t>
        <a:bodyPr/>
        <a:lstStyle/>
        <a:p>
          <a:endParaRPr kumimoji="1" lang="ja-JP" altLang="en-US"/>
        </a:p>
      </dgm:t>
    </dgm:pt>
    <dgm:pt modelId="{0F7A8108-EA17-47E1-B18B-6364A9D687B0}">
      <dgm:prSet phldrT="[テキスト]"/>
      <dgm:spPr/>
      <dgm:t>
        <a:bodyPr/>
        <a:lstStyle/>
        <a:p>
          <a:endParaRPr kumimoji="1" lang="ja-JP" altLang="en-US" dirty="0"/>
        </a:p>
      </dgm:t>
    </dgm:pt>
    <dgm:pt modelId="{CA8C921D-828F-49DC-9E11-D24DBF5F66FF}" type="parTrans" cxnId="{A453D8EE-7D23-42E1-8569-4056E51C6A00}">
      <dgm:prSet/>
      <dgm:spPr/>
      <dgm:t>
        <a:bodyPr/>
        <a:lstStyle/>
        <a:p>
          <a:endParaRPr kumimoji="1" lang="ja-JP" altLang="en-US"/>
        </a:p>
      </dgm:t>
    </dgm:pt>
    <dgm:pt modelId="{2D48372D-7822-4C82-8E72-CD1459F6A4A1}" type="sibTrans" cxnId="{A453D8EE-7D23-42E1-8569-4056E51C6A00}">
      <dgm:prSet/>
      <dgm:spPr/>
      <dgm:t>
        <a:bodyPr/>
        <a:lstStyle/>
        <a:p>
          <a:endParaRPr kumimoji="1" lang="ja-JP" altLang="en-US"/>
        </a:p>
      </dgm:t>
    </dgm:pt>
    <dgm:pt modelId="{13626BB4-40C7-4A35-88A8-4B257E6A87DF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49D519D5-D48C-48D6-BE5F-BDD10F601DC1}" type="parTrans" cxnId="{9CDE59D4-1570-48EA-BABE-449B6356A254}">
      <dgm:prSet/>
      <dgm:spPr/>
      <dgm:t>
        <a:bodyPr/>
        <a:lstStyle/>
        <a:p>
          <a:endParaRPr kumimoji="1" lang="ja-JP" altLang="en-US"/>
        </a:p>
      </dgm:t>
    </dgm:pt>
    <dgm:pt modelId="{1D77AF18-A92E-437B-AE7E-64DEA2CC9772}" type="sibTrans" cxnId="{9CDE59D4-1570-48EA-BABE-449B6356A254}">
      <dgm:prSet/>
      <dgm:spPr/>
      <dgm:t>
        <a:bodyPr/>
        <a:lstStyle/>
        <a:p>
          <a:endParaRPr kumimoji="1" lang="ja-JP" altLang="en-US"/>
        </a:p>
      </dgm:t>
    </dgm:pt>
    <dgm:pt modelId="{3389B6D8-7D36-412A-8958-78ECE6FD6E16}">
      <dgm:prSet/>
      <dgm:spPr>
        <a:noFill/>
      </dgm:spPr>
      <dgm:t>
        <a:bodyPr/>
        <a:lstStyle/>
        <a:p>
          <a:endParaRPr kumimoji="1" lang="ja-JP" altLang="en-US" dirty="0"/>
        </a:p>
      </dgm:t>
    </dgm:pt>
    <dgm:pt modelId="{51C1CE2E-A2D6-477F-A2E6-7D7365C3EA8C}" type="parTrans" cxnId="{558B1592-8159-4C6A-840E-16E7304395E8}">
      <dgm:prSet/>
      <dgm:spPr/>
      <dgm:t>
        <a:bodyPr/>
        <a:lstStyle/>
        <a:p>
          <a:endParaRPr kumimoji="1" lang="ja-JP" altLang="en-US"/>
        </a:p>
      </dgm:t>
    </dgm:pt>
    <dgm:pt modelId="{2D5EE26C-2717-40EE-B512-0C137BAEF4D5}" type="sibTrans" cxnId="{558B1592-8159-4C6A-840E-16E7304395E8}">
      <dgm:prSet/>
      <dgm:spPr/>
      <dgm:t>
        <a:bodyPr/>
        <a:lstStyle/>
        <a:p>
          <a:endParaRPr kumimoji="1" lang="ja-JP" altLang="en-US"/>
        </a:p>
      </dgm:t>
    </dgm:pt>
    <dgm:pt modelId="{EC1060D0-309D-4267-9BC8-9D1BF597B586}">
      <dgm:prSet/>
      <dgm:spPr/>
      <dgm:t>
        <a:bodyPr/>
        <a:lstStyle/>
        <a:p>
          <a:endParaRPr kumimoji="1" lang="ja-JP" altLang="en-US" dirty="0"/>
        </a:p>
      </dgm:t>
    </dgm:pt>
    <dgm:pt modelId="{FB5562EC-C9BE-4AEC-8785-8E90D9C9DAA2}" type="parTrans" cxnId="{0551CBB2-F2B3-4A07-97FC-C85701876D57}">
      <dgm:prSet/>
      <dgm:spPr/>
      <dgm:t>
        <a:bodyPr/>
        <a:lstStyle/>
        <a:p>
          <a:endParaRPr kumimoji="1" lang="ja-JP" altLang="en-US"/>
        </a:p>
      </dgm:t>
    </dgm:pt>
    <dgm:pt modelId="{3CB4433E-B515-42BB-8334-6D8C739EBF62}" type="sibTrans" cxnId="{0551CBB2-F2B3-4A07-97FC-C85701876D57}">
      <dgm:prSet/>
      <dgm:spPr/>
      <dgm:t>
        <a:bodyPr/>
        <a:lstStyle/>
        <a:p>
          <a:endParaRPr kumimoji="1" lang="ja-JP" altLang="en-US"/>
        </a:p>
      </dgm:t>
    </dgm:pt>
    <dgm:pt modelId="{31607B0E-D8AD-4555-95B8-2822B6084B7D}">
      <dgm:prSet phldrT="[テキスト]"/>
      <dgm:spPr/>
      <dgm:t>
        <a:bodyPr/>
        <a:lstStyle/>
        <a:p>
          <a:endParaRPr kumimoji="1" lang="ja-JP" altLang="en-US" dirty="0"/>
        </a:p>
      </dgm:t>
    </dgm:pt>
    <dgm:pt modelId="{74DA213D-5C04-4471-827B-71848A476F8E}" type="parTrans" cxnId="{64AFA7E0-1D4F-49F2-9D85-7B7A55E664ED}">
      <dgm:prSet/>
      <dgm:spPr/>
      <dgm:t>
        <a:bodyPr/>
        <a:lstStyle/>
        <a:p>
          <a:endParaRPr kumimoji="1" lang="ja-JP" altLang="en-US"/>
        </a:p>
      </dgm:t>
    </dgm:pt>
    <dgm:pt modelId="{617B94CC-3262-4C47-8EDB-2008A170D016}" type="sibTrans" cxnId="{64AFA7E0-1D4F-49F2-9D85-7B7A55E664ED}">
      <dgm:prSet/>
      <dgm:spPr/>
      <dgm:t>
        <a:bodyPr/>
        <a:lstStyle/>
        <a:p>
          <a:endParaRPr kumimoji="1" lang="ja-JP" altLang="en-US"/>
        </a:p>
      </dgm:t>
    </dgm:pt>
    <dgm:pt modelId="{000059DD-409F-4C84-B862-5473AB3D6BA3}" type="pres">
      <dgm:prSet presAssocID="{D3FB514C-F45A-40A8-A1C7-7F5BF6660B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A0EFE2D-9FB7-46B4-8993-CE1AFCA465CD}" type="pres">
      <dgm:prSet presAssocID="{38CD30BA-C003-4B83-B43E-78C57C8CB05F}" presName="composite" presStyleCnt="0"/>
      <dgm:spPr/>
      <dgm:t>
        <a:bodyPr/>
        <a:lstStyle/>
        <a:p>
          <a:endParaRPr kumimoji="1" lang="ja-JP" altLang="en-US"/>
        </a:p>
      </dgm:t>
    </dgm:pt>
    <dgm:pt modelId="{BBE84894-D3BD-468A-A7D1-175F1B7AF787}" type="pres">
      <dgm:prSet presAssocID="{38CD30BA-C003-4B83-B43E-78C57C8CB05F}" presName="parentText" presStyleLbl="alignNode1" presStyleIdx="0" presStyleCnt="5" custLinFactNeighborY="-412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E293B7D-52BD-4D27-9FE7-15CA9F55EC87}" type="pres">
      <dgm:prSet presAssocID="{38CD30BA-C003-4B83-B43E-78C57C8CB05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8BDC590-EF3A-449F-B0AC-1DF16D4090BE}" type="pres">
      <dgm:prSet presAssocID="{B9465DC3-0507-4026-B271-6305BD8BB7A4}" presName="sp" presStyleCnt="0"/>
      <dgm:spPr/>
      <dgm:t>
        <a:bodyPr/>
        <a:lstStyle/>
        <a:p>
          <a:endParaRPr kumimoji="1" lang="ja-JP" altLang="en-US"/>
        </a:p>
      </dgm:t>
    </dgm:pt>
    <dgm:pt modelId="{45BF2E92-FD95-44F8-AA2D-118A8822C37A}" type="pres">
      <dgm:prSet presAssocID="{0E286E1B-AD19-45BB-83D4-0C6E1E6D1A6D}" presName="composite" presStyleCnt="0"/>
      <dgm:spPr/>
      <dgm:t>
        <a:bodyPr/>
        <a:lstStyle/>
        <a:p>
          <a:endParaRPr kumimoji="1" lang="ja-JP" altLang="en-US"/>
        </a:p>
      </dgm:t>
    </dgm:pt>
    <dgm:pt modelId="{D7678BDC-73EA-43B3-9788-64A06054A894}" type="pres">
      <dgm:prSet presAssocID="{0E286E1B-AD19-45BB-83D4-0C6E1E6D1A6D}" presName="parentText" presStyleLbl="alignNode1" presStyleIdx="1" presStyleCnt="5" custLinFactNeighborY="-24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45ABE5F-A0A2-4EFA-91D6-6B71BCBFB2BB}" type="pres">
      <dgm:prSet presAssocID="{0E286E1B-AD19-45BB-83D4-0C6E1E6D1A6D}" presName="descendantText" presStyleLbl="alignAcc1" presStyleIdx="1" presStyleCnt="5" custLinFactNeighborX="277" custLinFactNeighborY="-236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844C434-32A6-4ECB-8D45-6D72DF970BE6}" type="pres">
      <dgm:prSet presAssocID="{3587F04A-4E74-4941-9382-10F0B5384E5A}" presName="sp" presStyleCnt="0"/>
      <dgm:spPr/>
      <dgm:t>
        <a:bodyPr/>
        <a:lstStyle/>
        <a:p>
          <a:endParaRPr kumimoji="1" lang="ja-JP" altLang="en-US"/>
        </a:p>
      </dgm:t>
    </dgm:pt>
    <dgm:pt modelId="{A0E185BF-9306-45D1-9C52-D1F019F95257}" type="pres">
      <dgm:prSet presAssocID="{0F7A8108-EA17-47E1-B18B-6364A9D687B0}" presName="composite" presStyleCnt="0"/>
      <dgm:spPr/>
      <dgm:t>
        <a:bodyPr/>
        <a:lstStyle/>
        <a:p>
          <a:endParaRPr kumimoji="1" lang="ja-JP" altLang="en-US"/>
        </a:p>
      </dgm:t>
    </dgm:pt>
    <dgm:pt modelId="{5C498F85-68B8-400E-B9C3-142EF1ACBF98}" type="pres">
      <dgm:prSet presAssocID="{0F7A8108-EA17-47E1-B18B-6364A9D687B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749563-2055-4325-BCB3-A29B0EE7EFD7}" type="pres">
      <dgm:prSet presAssocID="{0F7A8108-EA17-47E1-B18B-6364A9D687B0}" presName="descendantText" presStyleLbl="alignAcc1" presStyleIdx="2" presStyleCnt="5" custLinFactNeighborX="2379" custLinFactNeighborY="27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8BF705-EDA5-4C1A-898F-30ABD9EBB7FD}" type="pres">
      <dgm:prSet presAssocID="{2D48372D-7822-4C82-8E72-CD1459F6A4A1}" presName="sp" presStyleCnt="0"/>
      <dgm:spPr/>
      <dgm:t>
        <a:bodyPr/>
        <a:lstStyle/>
        <a:p>
          <a:endParaRPr kumimoji="1" lang="ja-JP" altLang="en-US"/>
        </a:p>
      </dgm:t>
    </dgm:pt>
    <dgm:pt modelId="{25B6CE1E-A8E5-4A8A-9E8F-4D798FF54080}" type="pres">
      <dgm:prSet presAssocID="{13626BB4-40C7-4A35-88A8-4B257E6A87DF}" presName="composite" presStyleCnt="0"/>
      <dgm:spPr/>
      <dgm:t>
        <a:bodyPr/>
        <a:lstStyle/>
        <a:p>
          <a:endParaRPr kumimoji="1" lang="ja-JP" altLang="en-US"/>
        </a:p>
      </dgm:t>
    </dgm:pt>
    <dgm:pt modelId="{D9F8B1DA-D3A9-4334-B89B-FEE7DC8555B1}" type="pres">
      <dgm:prSet presAssocID="{13626BB4-40C7-4A35-88A8-4B257E6A87D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3A2AE8D-0726-4843-ADCA-0F1B3E1D522A}" type="pres">
      <dgm:prSet presAssocID="{13626BB4-40C7-4A35-88A8-4B257E6A87D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CE314D8-3C6E-4797-83A4-B6FCDD643362}" type="pres">
      <dgm:prSet presAssocID="{1D77AF18-A92E-437B-AE7E-64DEA2CC9772}" presName="sp" presStyleCnt="0"/>
      <dgm:spPr/>
    </dgm:pt>
    <dgm:pt modelId="{6C61B30C-D533-4579-91AB-4FB5165B5FEF}" type="pres">
      <dgm:prSet presAssocID="{31607B0E-D8AD-4555-95B8-2822B6084B7D}" presName="composite" presStyleCnt="0"/>
      <dgm:spPr/>
    </dgm:pt>
    <dgm:pt modelId="{F187FB05-73DF-4CF6-AC87-9E4A1F833D2B}" type="pres">
      <dgm:prSet presAssocID="{31607B0E-D8AD-4555-95B8-2822B6084B7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6C0C5D-3695-4300-B8F5-78823D25EEF6}" type="pres">
      <dgm:prSet presAssocID="{31607B0E-D8AD-4555-95B8-2822B6084B7D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84A8AC28-0369-4E2F-8DC8-58725FFD8AB0}" srcId="{0E286E1B-AD19-45BB-83D4-0C6E1E6D1A6D}" destId="{76793D16-D293-4041-A776-F9FF17408D91}" srcOrd="0" destOrd="0" parTransId="{1260E511-51E0-41A5-9AFC-9B601915C531}" sibTransId="{91FF3FBA-1CE1-48A0-A926-7D4639D13FFC}"/>
    <dgm:cxn modelId="{17748040-2C21-4F07-9570-EDF796DF3D0C}" type="presOf" srcId="{3389B6D8-7D36-412A-8958-78ECE6FD6E16}" destId="{1E293B7D-52BD-4D27-9FE7-15CA9F55EC87}" srcOrd="0" destOrd="0" presId="urn:microsoft.com/office/officeart/2005/8/layout/chevron2"/>
    <dgm:cxn modelId="{4B5AA6E8-1548-4705-918E-009D98A5F3A8}" type="presOf" srcId="{D3FB514C-F45A-40A8-A1C7-7F5BF6660B78}" destId="{000059DD-409F-4C84-B862-5473AB3D6BA3}" srcOrd="0" destOrd="0" presId="urn:microsoft.com/office/officeart/2005/8/layout/chevron2"/>
    <dgm:cxn modelId="{64AFA7E0-1D4F-49F2-9D85-7B7A55E664ED}" srcId="{D3FB514C-F45A-40A8-A1C7-7F5BF6660B78}" destId="{31607B0E-D8AD-4555-95B8-2822B6084B7D}" srcOrd="4" destOrd="0" parTransId="{74DA213D-5C04-4471-827B-71848A476F8E}" sibTransId="{617B94CC-3262-4C47-8EDB-2008A170D016}"/>
    <dgm:cxn modelId="{1DE77C50-DB41-44DD-A713-9D1B2FC81611}" type="presOf" srcId="{13626BB4-40C7-4A35-88A8-4B257E6A87DF}" destId="{D9F8B1DA-D3A9-4334-B89B-FEE7DC8555B1}" srcOrd="0" destOrd="0" presId="urn:microsoft.com/office/officeart/2005/8/layout/chevron2"/>
    <dgm:cxn modelId="{91FEA3DD-D169-4787-9DE2-2245B8DA7784}" type="presOf" srcId="{0E286E1B-AD19-45BB-83D4-0C6E1E6D1A6D}" destId="{D7678BDC-73EA-43B3-9788-64A06054A894}" srcOrd="0" destOrd="0" presId="urn:microsoft.com/office/officeart/2005/8/layout/chevron2"/>
    <dgm:cxn modelId="{2FFF9967-774C-42C4-8E92-F45E3A5D5B9F}" type="presOf" srcId="{76793D16-D293-4041-A776-F9FF17408D91}" destId="{B45ABE5F-A0A2-4EFA-91D6-6B71BCBFB2BB}" srcOrd="0" destOrd="0" presId="urn:microsoft.com/office/officeart/2005/8/layout/chevron2"/>
    <dgm:cxn modelId="{18197D09-A6E3-448A-A362-2B1FADC51984}" type="presOf" srcId="{0F7A8108-EA17-47E1-B18B-6364A9D687B0}" destId="{5C498F85-68B8-400E-B9C3-142EF1ACBF98}" srcOrd="0" destOrd="0" presId="urn:microsoft.com/office/officeart/2005/8/layout/chevron2"/>
    <dgm:cxn modelId="{0551CBB2-F2B3-4A07-97FC-C85701876D57}" srcId="{0F7A8108-EA17-47E1-B18B-6364A9D687B0}" destId="{EC1060D0-309D-4267-9BC8-9D1BF597B586}" srcOrd="0" destOrd="0" parTransId="{FB5562EC-C9BE-4AEC-8785-8E90D9C9DAA2}" sibTransId="{3CB4433E-B515-42BB-8334-6D8C739EBF62}"/>
    <dgm:cxn modelId="{3C6A1FAF-7626-4139-994C-708D8A782A77}" type="presOf" srcId="{38CD30BA-C003-4B83-B43E-78C57C8CB05F}" destId="{BBE84894-D3BD-468A-A7D1-175F1B7AF787}" srcOrd="0" destOrd="0" presId="urn:microsoft.com/office/officeart/2005/8/layout/chevron2"/>
    <dgm:cxn modelId="{F91E98D4-4341-4010-8834-61CA51233ABF}" type="presOf" srcId="{31607B0E-D8AD-4555-95B8-2822B6084B7D}" destId="{F187FB05-73DF-4CF6-AC87-9E4A1F833D2B}" srcOrd="0" destOrd="0" presId="urn:microsoft.com/office/officeart/2005/8/layout/chevron2"/>
    <dgm:cxn modelId="{F37169A9-027D-41A4-A5FF-BE33F485820E}" srcId="{D3FB514C-F45A-40A8-A1C7-7F5BF6660B78}" destId="{0E286E1B-AD19-45BB-83D4-0C6E1E6D1A6D}" srcOrd="1" destOrd="0" parTransId="{19C1233F-5B2E-426B-A3BA-EE95B2DEE6D3}" sibTransId="{3587F04A-4E74-4941-9382-10F0B5384E5A}"/>
    <dgm:cxn modelId="{E1F7D2DA-29AE-49B7-9515-8CAAE19BF87B}" srcId="{D3FB514C-F45A-40A8-A1C7-7F5BF6660B78}" destId="{38CD30BA-C003-4B83-B43E-78C57C8CB05F}" srcOrd="0" destOrd="0" parTransId="{3C20D780-731D-460A-BDFF-3C2B5C057568}" sibTransId="{B9465DC3-0507-4026-B271-6305BD8BB7A4}"/>
    <dgm:cxn modelId="{9CDE59D4-1570-48EA-BABE-449B6356A254}" srcId="{D3FB514C-F45A-40A8-A1C7-7F5BF6660B78}" destId="{13626BB4-40C7-4A35-88A8-4B257E6A87DF}" srcOrd="3" destOrd="0" parTransId="{49D519D5-D48C-48D6-BE5F-BDD10F601DC1}" sibTransId="{1D77AF18-A92E-437B-AE7E-64DEA2CC9772}"/>
    <dgm:cxn modelId="{2A74E100-32B0-496B-9BE8-E1881C57758E}" type="presOf" srcId="{EC1060D0-309D-4267-9BC8-9D1BF597B586}" destId="{3E749563-2055-4325-BCB3-A29B0EE7EFD7}" srcOrd="0" destOrd="0" presId="urn:microsoft.com/office/officeart/2005/8/layout/chevron2"/>
    <dgm:cxn modelId="{558B1592-8159-4C6A-840E-16E7304395E8}" srcId="{38CD30BA-C003-4B83-B43E-78C57C8CB05F}" destId="{3389B6D8-7D36-412A-8958-78ECE6FD6E16}" srcOrd="0" destOrd="0" parTransId="{51C1CE2E-A2D6-477F-A2E6-7D7365C3EA8C}" sibTransId="{2D5EE26C-2717-40EE-B512-0C137BAEF4D5}"/>
    <dgm:cxn modelId="{A453D8EE-7D23-42E1-8569-4056E51C6A00}" srcId="{D3FB514C-F45A-40A8-A1C7-7F5BF6660B78}" destId="{0F7A8108-EA17-47E1-B18B-6364A9D687B0}" srcOrd="2" destOrd="0" parTransId="{CA8C921D-828F-49DC-9E11-D24DBF5F66FF}" sibTransId="{2D48372D-7822-4C82-8E72-CD1459F6A4A1}"/>
    <dgm:cxn modelId="{0EF891AF-E0FA-4523-B589-E93B92E87678}" type="presParOf" srcId="{000059DD-409F-4C84-B862-5473AB3D6BA3}" destId="{1A0EFE2D-9FB7-46B4-8993-CE1AFCA465CD}" srcOrd="0" destOrd="0" presId="urn:microsoft.com/office/officeart/2005/8/layout/chevron2"/>
    <dgm:cxn modelId="{06162E2F-AE58-4949-9B9E-4BF88BC5680C}" type="presParOf" srcId="{1A0EFE2D-9FB7-46B4-8993-CE1AFCA465CD}" destId="{BBE84894-D3BD-468A-A7D1-175F1B7AF787}" srcOrd="0" destOrd="0" presId="urn:microsoft.com/office/officeart/2005/8/layout/chevron2"/>
    <dgm:cxn modelId="{73DC3193-3A7C-44FE-8ADF-380C386D1E83}" type="presParOf" srcId="{1A0EFE2D-9FB7-46B4-8993-CE1AFCA465CD}" destId="{1E293B7D-52BD-4D27-9FE7-15CA9F55EC87}" srcOrd="1" destOrd="0" presId="urn:microsoft.com/office/officeart/2005/8/layout/chevron2"/>
    <dgm:cxn modelId="{C66B823F-9902-4449-A337-725830EB5F26}" type="presParOf" srcId="{000059DD-409F-4C84-B862-5473AB3D6BA3}" destId="{B8BDC590-EF3A-449F-B0AC-1DF16D4090BE}" srcOrd="1" destOrd="0" presId="urn:microsoft.com/office/officeart/2005/8/layout/chevron2"/>
    <dgm:cxn modelId="{1BF81A21-B04F-49E6-A8CE-ACF9458909A5}" type="presParOf" srcId="{000059DD-409F-4C84-B862-5473AB3D6BA3}" destId="{45BF2E92-FD95-44F8-AA2D-118A8822C37A}" srcOrd="2" destOrd="0" presId="urn:microsoft.com/office/officeart/2005/8/layout/chevron2"/>
    <dgm:cxn modelId="{E6D13C9D-13BD-4747-B113-16ADEC0592AC}" type="presParOf" srcId="{45BF2E92-FD95-44F8-AA2D-118A8822C37A}" destId="{D7678BDC-73EA-43B3-9788-64A06054A894}" srcOrd="0" destOrd="0" presId="urn:microsoft.com/office/officeart/2005/8/layout/chevron2"/>
    <dgm:cxn modelId="{67C9CEB9-48EE-4C68-A93A-B7D7AFC2BBC8}" type="presParOf" srcId="{45BF2E92-FD95-44F8-AA2D-118A8822C37A}" destId="{B45ABE5F-A0A2-4EFA-91D6-6B71BCBFB2BB}" srcOrd="1" destOrd="0" presId="urn:microsoft.com/office/officeart/2005/8/layout/chevron2"/>
    <dgm:cxn modelId="{4AD31452-E191-4FE5-8ABA-9ACCB078081B}" type="presParOf" srcId="{000059DD-409F-4C84-B862-5473AB3D6BA3}" destId="{3844C434-32A6-4ECB-8D45-6D72DF970BE6}" srcOrd="3" destOrd="0" presId="urn:microsoft.com/office/officeart/2005/8/layout/chevron2"/>
    <dgm:cxn modelId="{C874AF7B-F04B-439A-A747-64A830C6B9B5}" type="presParOf" srcId="{000059DD-409F-4C84-B862-5473AB3D6BA3}" destId="{A0E185BF-9306-45D1-9C52-D1F019F95257}" srcOrd="4" destOrd="0" presId="urn:microsoft.com/office/officeart/2005/8/layout/chevron2"/>
    <dgm:cxn modelId="{87BF0CBC-53D2-4673-9376-BC81A908168F}" type="presParOf" srcId="{A0E185BF-9306-45D1-9C52-D1F019F95257}" destId="{5C498F85-68B8-400E-B9C3-142EF1ACBF98}" srcOrd="0" destOrd="0" presId="urn:microsoft.com/office/officeart/2005/8/layout/chevron2"/>
    <dgm:cxn modelId="{C04DBEA7-1452-4814-BE99-A9E088088C6E}" type="presParOf" srcId="{A0E185BF-9306-45D1-9C52-D1F019F95257}" destId="{3E749563-2055-4325-BCB3-A29B0EE7EFD7}" srcOrd="1" destOrd="0" presId="urn:microsoft.com/office/officeart/2005/8/layout/chevron2"/>
    <dgm:cxn modelId="{DC2920FE-154E-4E74-A020-C15241CCAD99}" type="presParOf" srcId="{000059DD-409F-4C84-B862-5473AB3D6BA3}" destId="{A58BF705-EDA5-4C1A-898F-30ABD9EBB7FD}" srcOrd="5" destOrd="0" presId="urn:microsoft.com/office/officeart/2005/8/layout/chevron2"/>
    <dgm:cxn modelId="{DBFF655C-DB06-4318-B1BC-834CBB94A598}" type="presParOf" srcId="{000059DD-409F-4C84-B862-5473AB3D6BA3}" destId="{25B6CE1E-A8E5-4A8A-9E8F-4D798FF54080}" srcOrd="6" destOrd="0" presId="urn:microsoft.com/office/officeart/2005/8/layout/chevron2"/>
    <dgm:cxn modelId="{D2E98DB5-EC03-45DB-9657-BDD39DD8329A}" type="presParOf" srcId="{25B6CE1E-A8E5-4A8A-9E8F-4D798FF54080}" destId="{D9F8B1DA-D3A9-4334-B89B-FEE7DC8555B1}" srcOrd="0" destOrd="0" presId="urn:microsoft.com/office/officeart/2005/8/layout/chevron2"/>
    <dgm:cxn modelId="{C2AC4D51-C70F-4C2A-BAD5-636F17B5AF66}" type="presParOf" srcId="{25B6CE1E-A8E5-4A8A-9E8F-4D798FF54080}" destId="{33A2AE8D-0726-4843-ADCA-0F1B3E1D522A}" srcOrd="1" destOrd="0" presId="urn:microsoft.com/office/officeart/2005/8/layout/chevron2"/>
    <dgm:cxn modelId="{A7410510-8C08-4CCC-AFBE-8C9AB46F4358}" type="presParOf" srcId="{000059DD-409F-4C84-B862-5473AB3D6BA3}" destId="{6CE314D8-3C6E-4797-83A4-B6FCDD643362}" srcOrd="7" destOrd="0" presId="urn:microsoft.com/office/officeart/2005/8/layout/chevron2"/>
    <dgm:cxn modelId="{321001D1-7981-4C2F-9A07-403853756415}" type="presParOf" srcId="{000059DD-409F-4C84-B862-5473AB3D6BA3}" destId="{6C61B30C-D533-4579-91AB-4FB5165B5FEF}" srcOrd="8" destOrd="0" presId="urn:microsoft.com/office/officeart/2005/8/layout/chevron2"/>
    <dgm:cxn modelId="{86689771-D9CA-4AE7-906B-A7D6D7E6B24D}" type="presParOf" srcId="{6C61B30C-D533-4579-91AB-4FB5165B5FEF}" destId="{F187FB05-73DF-4CF6-AC87-9E4A1F833D2B}" srcOrd="0" destOrd="0" presId="urn:microsoft.com/office/officeart/2005/8/layout/chevron2"/>
    <dgm:cxn modelId="{62554229-C533-487C-B5E5-B04BE305129F}" type="presParOf" srcId="{6C61B30C-D533-4579-91AB-4FB5165B5FEF}" destId="{A26C0C5D-3695-4300-B8F5-78823D25EE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84894-D3BD-468A-A7D1-175F1B7AF787}">
      <dsp:nvSpPr>
        <dsp:cNvPr id="0" name=""/>
        <dsp:cNvSpPr/>
      </dsp:nvSpPr>
      <dsp:spPr>
        <a:xfrm rot="5400000">
          <a:off x="-149834" y="149834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 rot="-5400000">
        <a:off x="1" y="349613"/>
        <a:ext cx="699225" cy="299669"/>
      </dsp:txXfrm>
    </dsp:sp>
    <dsp:sp modelId="{1E293B7D-52BD-4D27-9FE7-15CA9F55EC87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3800" kern="1200" dirty="0"/>
        </a:p>
      </dsp:txBody>
      <dsp:txXfrm rot="-5400000">
        <a:off x="699226" y="33894"/>
        <a:ext cx="7498679" cy="585891"/>
      </dsp:txXfrm>
    </dsp:sp>
    <dsp:sp modelId="{D7678BDC-73EA-43B3-9788-64A06054A894}">
      <dsp:nvSpPr>
        <dsp:cNvPr id="0" name=""/>
        <dsp:cNvSpPr/>
      </dsp:nvSpPr>
      <dsp:spPr>
        <a:xfrm rot="5400000">
          <a:off x="-149834" y="1030233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 rot="-5400000">
        <a:off x="1" y="1230012"/>
        <a:ext cx="699225" cy="299669"/>
      </dsp:txXfrm>
    </dsp:sp>
    <dsp:sp modelId="{B45ABE5F-A0A2-4EFA-91D6-6B71BCBFB2BB}">
      <dsp:nvSpPr>
        <dsp:cNvPr id="0" name=""/>
        <dsp:cNvSpPr/>
      </dsp:nvSpPr>
      <dsp:spPr>
        <a:xfrm rot="5400000">
          <a:off x="4139772" y="-257300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36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 rot="-5400000">
        <a:off x="699226" y="899239"/>
        <a:ext cx="7498679" cy="585891"/>
      </dsp:txXfrm>
    </dsp:sp>
    <dsp:sp modelId="{5C498F85-68B8-400E-B9C3-142EF1ACBF98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 rot="-5400000">
        <a:off x="1" y="2113147"/>
        <a:ext cx="699225" cy="299669"/>
      </dsp:txXfrm>
    </dsp:sp>
    <dsp:sp modelId="{3E749563-2055-4325-BCB3-A29B0EE7EFD7}">
      <dsp:nvSpPr>
        <dsp:cNvPr id="0" name=""/>
        <dsp:cNvSpPr/>
      </dsp:nvSpPr>
      <dsp:spPr>
        <a:xfrm rot="5400000">
          <a:off x="4139772" y="-165925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3800" kern="1200" dirty="0"/>
        </a:p>
      </dsp:txBody>
      <dsp:txXfrm rot="-5400000">
        <a:off x="699226" y="1812987"/>
        <a:ext cx="7498679" cy="585891"/>
      </dsp:txXfrm>
    </dsp:sp>
    <dsp:sp modelId="{D9F8B1DA-D3A9-4334-B89B-FEE7DC8555B1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/>
            <a:t>　</a:t>
          </a:r>
          <a:endParaRPr kumimoji="1" lang="ja-JP" altLang="en-US" sz="1800" kern="1200" dirty="0"/>
        </a:p>
      </dsp:txBody>
      <dsp:txXfrm rot="-5400000">
        <a:off x="1" y="2993815"/>
        <a:ext cx="699225" cy="299669"/>
      </dsp:txXfrm>
    </dsp:sp>
    <dsp:sp modelId="{33A2AE8D-0726-4843-ADCA-0F1B3E1D522A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7FB05-73DF-4CF6-AC87-9E4A1F833D2B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 rot="-5400000">
        <a:off x="1" y="3874483"/>
        <a:ext cx="699225" cy="299669"/>
      </dsp:txXfrm>
    </dsp:sp>
    <dsp:sp modelId="{A26C0C5D-3695-4300-B8F5-78823D25EEF6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329372" y="482259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84FA2-A6FB-4A92-9E43-1DE922F4A4DA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377318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367883" y="8907195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66232-E2AB-4A89-BE57-A650FF97A0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59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765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FFEE2-A45B-4D5A-BD0B-62023E622E09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9516"/>
            <a:ext cx="538861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376745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765" y="9376745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7F271-F49A-4B5A-97CE-8B1FAB08D8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90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1pPr>
    <a:lvl2pPr marL="45720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2pPr>
    <a:lvl3pPr marL="91440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3pPr>
    <a:lvl4pPr marL="137160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4pPr>
    <a:lvl5pPr marL="182880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それでは、動画の内容も踏まえながら、いじめの早期対応に関する事例について、意見交換を</a:t>
            </a:r>
            <a:r>
              <a:rPr kumimoji="1" lang="ja-JP" altLang="en-US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行います。（準備物の確認を簡単に行う。学校いじめ防止基本方針を忘れている場合は、近くの方に見せていただく）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783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時間になりましたので話合いをやめてください。次に、第３ラウンドを始めます。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326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ここでは、旅人のみなさんが、他のグループの考えと自分のグループの考えの違いなど、移動先で得た情報をもとに、元のグループに戻って意見交換を行います。時間は、移動時間を含めて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分間です。では、元のグループに戻って意見交換を始めてください。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994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時間になりましたので話合いをやめてください。これで意見交換を終わります。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387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kern="1200" dirty="0" smtClean="0">
                <a:solidFill>
                  <a:schemeClr val="tx1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今回のグループでの意見交換では、「教育相談」、「事実確認（聴き取り）」、「保護者対応」、「指導方針の検討」の四つが、大きなキーワードとして見えてきたグループもあったのではないかと思います。これらについて、一人の教員が全てに対応するのには無理があります。最初に視聴した動画では、日々の情報を集約する担当者が、情報収集や、緊急性に応じた対応の仮判断を行い、校長先生の承認を得て対応を実行するといった、組織的対応の一例が紹介されていました。このように、実際の場面で運用できる、組織的対応の流れや役割を、我々一人一人が共通理解しておくことは、いじめの早期対応において、大切なことだと思います。今日は、いじめの事例をもとに、組織的対応のシミュレーションすることで、いつ、誰が、どのような対応を行うのか、ということを具体的に考えました。今日の研修で考えた具体的な組織的対応を、今後、いじめの早期対応が必要になった場合に、役立てていきましょう。また、そのためにも、日頃から、気軽に相談し合える「同僚性」を大切にしていきましょう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957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最後に、今回の研修で視聴した動画の補足やいじめの事実確認、教育相談に関する資料を、ハンドブックとしてＡ３用紙で配付しています。研修の振り返りや、より詳しい内容を知りたい時に参考にしてください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それでは、ここで、校長先生（教頭先生）に御指導をいただきたいと思います。校長先生（教頭先生）、よろしくお願いします。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9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らいの確認です。いじめの早期対応の場面で、いつ、だれが、どのように対応するのかといった、いじめの早期対応のシミュレーションをすることで、具体的かつ実現可能な対応の流れについての共通理解を図り、</a:t>
            </a:r>
            <a:r>
              <a:rPr lang="ja-JP" altLang="en-US" sz="24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実効性のあるいじめの組織的対応について考えます。</a:t>
            </a:r>
            <a:endParaRPr kumimoji="1" lang="ja-JP" altLang="en-US" sz="24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40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この時間の意見交換の流れです。今回は、この五つの流れで、意見交換を行います。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26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まずは、事例の確認です。配付している事例資料を御覧ください。今回も、前回と同じ事例を使用します。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実際に、この事例が本校で起こったとして、学校が組織としてどのように対応していくのかを、グループでシミュレーションします。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シミュレーションの範囲は、ある日の朝、Ａ先生がＢ子の母親の電話を受けた時点から、翌日の放課後までの、おおよそ２日間とします。この間に、いつ、誰が、どのような対応をするのかということについて、グループで意見交換を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0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では、第１ラウンドをはじめます。意見交換は、配付資料「意見交換の進め方」に基づいて進めていきます。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797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まず、各グループに配付している大小の付箋のうち、大きい付箋に、Ａ先生が電話を受けた時から、翌日の放課後までに、必要と考えられる対応について、その内容を各自５分で記入してください。枚数は、何枚書いても構いません。なお、いつ、誰がその対応を実行するかは、後で考えますので、対応内容のみを記入してください。では、記入を始めてください。（５分間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823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時間になりました。書くのをやめてください。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それでは、意見交換を進めていきます。配付資料「意見交換の進め方」を御覧ください。意見交換の時間は</a:t>
            </a:r>
            <a:r>
              <a:rPr kumimoji="1" lang="en-US" altLang="ja-JP" dirty="0" smtClean="0"/>
              <a:t>25</a:t>
            </a:r>
            <a:r>
              <a:rPr kumimoji="1" lang="ja-JP" altLang="en-US" dirty="0" smtClean="0"/>
              <a:t>分間です。まず、グループ内でマスターを一人決めてください。マスターは、意見交換の進行と、第２ラウンドで自グループの意見交換の内容の説明をしていただきます。第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ラウンドでは、各自が記入した付箋を、内容のまとまりを考えながら模造紙に貼っていきます。付箋を貼る時は、どんな内容が書いてあるか、その都度、紹介しながら貼ってください。内容のまとまりがある程度見えてきたら、２色の小さな付箋を使って、いつ、だれがそれを実行するかを考えます。青色の付箋はいつ実行するかのタイミングを、緑の付箋は誰がそれを実行するのかを記入し、模造紙に貼っていきます。対応の流れを考える時は、持参している学校いじめ防止基本方針に基づいて考えます。では、こちらが合図するまで、意見交換を行っ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565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時間ですので話合いをやめてください。次に、グループで出たアイデアを、全体でシェアしていきたいと思います。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784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各グループのマスターはその場に留まってください。他のメンバーは、旅人として別のグループに自由に移動してください。ただし、同じグループの人が他のグループで重ならないようにしてください。マスターは、旅人が集まったら、自分のグループのシミュレーションの内容について説明してください。時間があれば、旅人は、自分のグループとの相違点を紹介するなどしてください。時間は、移動も含めて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分間です。こちらが合図するまで、意見交換を行ってください。では、移動してください。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3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19064" y="960522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意見交換　</a:t>
            </a:r>
            <a:endParaRPr kumimoji="1" lang="ja-JP" altLang="en-US" sz="5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725143"/>
            <a:ext cx="1461173" cy="146117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39552" y="2204864"/>
            <a:ext cx="5727376" cy="41764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準備物</a:t>
            </a:r>
            <a:endParaRPr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○個人</a:t>
            </a:r>
            <a:endParaRPr kumimoji="1"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・自校の学校いじめ防止基本方針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・筆記用具</a:t>
            </a:r>
            <a:endParaRPr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○各グループ 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模造紙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・付箋（大１、小２種類）</a:t>
            </a:r>
            <a:endParaRPr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・ペン（黒、赤）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ja-JP" altLang="en-US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56792" y="146497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いじめの早期対応に関する研修　校内研修２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346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048872" cy="4392488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第３ラウンド：グループ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考えを深める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劇場のカーテン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2" y="1133475"/>
            <a:ext cx="874846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1551825212"/>
              </p:ext>
            </p:extLst>
          </p:nvPr>
        </p:nvGraphicFramePr>
        <p:xfrm>
          <a:off x="323528" y="-243408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24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395536" y="54868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【</a:t>
            </a:r>
            <a:r>
              <a:rPr kumimoji="1" lang="ja-JP" altLang="en-US" sz="3600" dirty="0" smtClean="0"/>
              <a:t>第３ラウンド</a:t>
            </a:r>
            <a:r>
              <a:rPr kumimoji="1" lang="en-US" altLang="ja-JP" sz="3600" dirty="0" smtClean="0"/>
              <a:t>】</a:t>
            </a:r>
            <a:r>
              <a:rPr kumimoji="1" lang="ja-JP" altLang="en-US" sz="2800" dirty="0" smtClean="0"/>
              <a:t>　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考えを深める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95536" y="2060848"/>
            <a:ext cx="7704856" cy="2088232"/>
          </a:xfrm>
          <a:prstGeom prst="rect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旅人</a:t>
            </a:r>
            <a:r>
              <a:rPr lang="ja-JP" altLang="en-US" sz="28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は、最初のグループに戻り、移動先で話し合った内容や得た情報などをもとに、意見交換を行う。</a:t>
            </a:r>
            <a:endParaRPr kumimoji="1" lang="ja-JP" altLang="en-US" sz="2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おすすめのコーチング体験セッションを見分ける3つのポイント | 聖書メッセー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81" y="4365104"/>
            <a:ext cx="2525440" cy="21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69360" cy="57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1350451" y="1268760"/>
            <a:ext cx="5976665" cy="1369051"/>
            <a:chOff x="254469" y="2708919"/>
            <a:chExt cx="4245523" cy="1008113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254469" y="2708919"/>
              <a:ext cx="4245523" cy="1008113"/>
              <a:chOff x="254469" y="2708919"/>
              <a:chExt cx="4245523" cy="1008113"/>
            </a:xfrm>
          </p:grpSpPr>
          <p:sp>
            <p:nvSpPr>
              <p:cNvPr id="6" name="フローチャート: 処理 5"/>
              <p:cNvSpPr/>
              <p:nvPr/>
            </p:nvSpPr>
            <p:spPr>
              <a:xfrm>
                <a:off x="254469" y="2708919"/>
                <a:ext cx="4245523" cy="1008113"/>
              </a:xfrm>
              <a:prstGeom prst="flowChartProcess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ローチャート: 処理 12"/>
              <p:cNvSpPr/>
              <p:nvPr/>
            </p:nvSpPr>
            <p:spPr>
              <a:xfrm>
                <a:off x="611561" y="2708919"/>
                <a:ext cx="3528392" cy="1008113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" name="テキスト ボックス 1"/>
            <p:cNvSpPr txBox="1"/>
            <p:nvPr/>
          </p:nvSpPr>
          <p:spPr>
            <a:xfrm>
              <a:off x="974205" y="2774326"/>
              <a:ext cx="2797984" cy="339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キーワードを検索</a:t>
              </a:r>
              <a:endPara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55576" y="3140768"/>
              <a:ext cx="2503620" cy="5212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000" dirty="0" smtClean="0"/>
                <a:t>早期対応</a:t>
              </a:r>
              <a:endParaRPr kumimoji="1" lang="ja-JP" altLang="en-US" sz="4000" dirty="0"/>
            </a:p>
          </p:txBody>
        </p:sp>
        <p:pic>
          <p:nvPicPr>
            <p:cNvPr id="3076" name="Picture 4" descr="検索のコツ | いらすとや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17" t="49314" r="17809" b="29552"/>
            <a:stretch/>
          </p:blipFill>
          <p:spPr bwMode="auto">
            <a:xfrm>
              <a:off x="3203848" y="3140768"/>
              <a:ext cx="568340" cy="521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楕円 17"/>
          <p:cNvSpPr/>
          <p:nvPr/>
        </p:nvSpPr>
        <p:spPr>
          <a:xfrm>
            <a:off x="5255569" y="3041453"/>
            <a:ext cx="3129400" cy="1256361"/>
          </a:xfrm>
          <a:prstGeom prst="ellipse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" dirty="0" smtClean="0">
                <a:solidFill>
                  <a:schemeClr val="tx1"/>
                </a:solidFill>
              </a:rPr>
              <a:t>保護者対応</a:t>
            </a:r>
            <a:endParaRPr kumimoji="1" lang="ja-JP" altLang="en-US" sz="3000" dirty="0">
              <a:solidFill>
                <a:schemeClr val="tx1"/>
              </a:solidFill>
            </a:endParaRPr>
          </a:p>
        </p:txBody>
      </p:sp>
      <p:sp>
        <p:nvSpPr>
          <p:cNvPr id="19" name="楕円 18"/>
          <p:cNvSpPr/>
          <p:nvPr/>
        </p:nvSpPr>
        <p:spPr>
          <a:xfrm>
            <a:off x="5255569" y="4676899"/>
            <a:ext cx="3129400" cy="1225933"/>
          </a:xfrm>
          <a:prstGeom prst="ellipse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指導方針の検討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0" name="楕円 19"/>
          <p:cNvSpPr/>
          <p:nvPr/>
        </p:nvSpPr>
        <p:spPr>
          <a:xfrm>
            <a:off x="891027" y="4647597"/>
            <a:ext cx="3129400" cy="1284538"/>
          </a:xfrm>
          <a:prstGeom prst="ellipse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事実確認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（聴き取り）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1" name="楕円 20"/>
          <p:cNvSpPr/>
          <p:nvPr/>
        </p:nvSpPr>
        <p:spPr>
          <a:xfrm>
            <a:off x="891027" y="3018055"/>
            <a:ext cx="3129400" cy="1256619"/>
          </a:xfrm>
          <a:prstGeom prst="ellipse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教育相談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34" name="図表 33"/>
          <p:cNvGraphicFramePr/>
          <p:nvPr>
            <p:extLst>
              <p:ext uri="{D42A27DB-BD31-4B8C-83A1-F6EECF244321}">
                <p14:modId xmlns:p14="http://schemas.microsoft.com/office/powerpoint/2010/main" val="2950192927"/>
              </p:ext>
            </p:extLst>
          </p:nvPr>
        </p:nvGraphicFramePr>
        <p:xfrm>
          <a:off x="323528" y="-151061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00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振り返る人のイラスト（男性） | かわいいフリー素材集 いらすと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709470"/>
            <a:ext cx="1497405" cy="185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233339" y="2004693"/>
            <a:ext cx="7302407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kumimoji="1" lang="ja-JP" altLang="en-US" sz="4000" dirty="0" smtClean="0"/>
              <a:t>   いじめの早期対応におけるシミュレーションを通して、実効性のある組織的対応について考えることができましたか。</a:t>
            </a:r>
            <a:endParaRPr kumimoji="1" lang="ja-JP" altLang="en-US" sz="4000" dirty="0"/>
          </a:p>
        </p:txBody>
      </p:sp>
      <p:pic>
        <p:nvPicPr>
          <p:cNvPr id="12" name="Picture 4" descr="いろいろなチェックボックス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1064672" cy="87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188640"/>
            <a:ext cx="8964488" cy="691276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67644" y="1628800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ねらい</a:t>
            </a:r>
            <a:endParaRPr lang="en-US" altLang="ja-JP" sz="3600" dirty="0" smtClean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36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いじめの早期対応について、シミュレーションを行うことで、実効性のあるいじめの組織的対応について考える。</a:t>
            </a:r>
            <a:endParaRPr kumimoji="1" lang="ja-JP" altLang="en-US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1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629"/>
            <a:ext cx="8229600" cy="1033304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意見交換の流れ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187847"/>
              </p:ext>
            </p:extLst>
          </p:nvPr>
        </p:nvGraphicFramePr>
        <p:xfrm>
          <a:off x="537574" y="149537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23528" y="185849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7885" y="270892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363373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4532927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</a:p>
          <a:p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61167" y="1533458"/>
            <a:ext cx="784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事例確認 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96064" y="2419180"/>
            <a:ext cx="7382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第１ラウンド：グループ 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92162" y="3350204"/>
            <a:ext cx="730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第２ラウンド：  全　体  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 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52964" y="5086805"/>
            <a:ext cx="784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まとめ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24737" y="6002281"/>
            <a:ext cx="553102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※</a:t>
            </a:r>
            <a:r>
              <a:rPr kumimoji="1" lang="ja-JP" altLang="en-US" sz="2800" dirty="0" smtClean="0"/>
              <a:t>シミュレーションはグループで行う。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5397023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</a:p>
          <a:p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52964" y="4224630"/>
            <a:ext cx="7382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第３ラウンド：グループ 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3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73324" y="1844824"/>
            <a:ext cx="7048872" cy="4392488"/>
          </a:xfrm>
          <a:noFill/>
          <a:ln>
            <a:solidFill>
              <a:schemeClr val="tx1"/>
            </a:solidFill>
          </a:ln>
        </p:spPr>
        <p:txBody>
          <a:bodyPr anchor="t" anchorCtr="0">
            <a:normAutofit/>
          </a:bodyPr>
          <a:lstStyle/>
          <a:p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事例確認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Ｂ子の事例～</a:t>
            </a:r>
            <a:r>
              <a:rPr lang="en-US" altLang="ja-JP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劇場のカーテン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2" y="1133475"/>
            <a:ext cx="874846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2074632492"/>
              </p:ext>
            </p:extLst>
          </p:nvPr>
        </p:nvGraphicFramePr>
        <p:xfrm>
          <a:off x="323528" y="-151061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22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048872" cy="4392488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第１ラウンド：グループ</a:t>
            </a:r>
            <a:r>
              <a:rPr kumimoji="1" lang="en-US" altLang="ja-JP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br>
              <a:rPr kumimoji="1" lang="en-US" altLang="ja-JP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～グループの考えをまとめる～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劇場のカーテン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2" y="1124347"/>
            <a:ext cx="874846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3247049337"/>
              </p:ext>
            </p:extLst>
          </p:nvPr>
        </p:nvGraphicFramePr>
        <p:xfrm>
          <a:off x="323528" y="-151061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49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251520" y="1052736"/>
            <a:ext cx="8445921" cy="3686170"/>
          </a:xfrm>
          <a:prstGeom prst="rect">
            <a:avLst/>
          </a:prstGeom>
          <a:solidFill>
            <a:srgbClr val="FCF8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252000" rIns="91440" bIns="45720" anchor="t" anchorCtr="0">
            <a:spAutoFit/>
          </a:bodyPr>
          <a:lstStyle/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⑴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配付している付箋に、必要な対応を各自記入</a:t>
            </a:r>
            <a:endParaRPr lang="en-US" altLang="ja-JP" sz="32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する。（５分間）</a:t>
            </a:r>
            <a:endParaRPr lang="en-US" altLang="ja-JP" sz="32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⑵ </a:t>
            </a:r>
            <a:r>
              <a:rPr lang="ja-JP" altLang="ja-JP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マスター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を決める。</a:t>
            </a:r>
            <a:endParaRPr lang="ja-JP" sz="3200" kern="100" dirty="0">
              <a:solidFill>
                <a:schemeClr val="bg1">
                  <a:lumMod val="6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⑶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模造紙</a:t>
            </a:r>
            <a:r>
              <a:rPr lang="ja-JP" sz="3200" kern="100" dirty="0" smtClean="0">
                <a:solidFill>
                  <a:schemeClr val="bg1">
                    <a:lumMod val="65000"/>
                  </a:schemeClr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、内容のまとまりを考えながら付箋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を貼る。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⑷まとまった内容について、いつ、誰がそれを実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err="1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行するのかを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考え、付箋小を貼る。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　　</a:t>
            </a:r>
            <a:endParaRPr lang="en-US" altLang="ja-JP" sz="32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第１ラウンドの手順</a:t>
            </a:r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グループ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の考えをまとめる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アクリル板をつけて会議をする人たち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70731"/>
            <a:ext cx="1872209" cy="179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251520" y="980728"/>
            <a:ext cx="8445921" cy="3362217"/>
          </a:xfrm>
          <a:prstGeom prst="rect">
            <a:avLst/>
          </a:prstGeom>
          <a:solidFill>
            <a:srgbClr val="FCF8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252000" rIns="91440" bIns="144000" anchor="t" anchorCtr="0">
            <a:spAutoFit/>
          </a:bodyPr>
          <a:lstStyle/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⑴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配付している付箋に、必要な対応を各自記入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する。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⑵ </a:t>
            </a:r>
            <a:r>
              <a:rPr lang="ja-JP" altLang="ja-JP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マスター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を決める。</a:t>
            </a:r>
            <a:endParaRPr lang="ja-JP" sz="3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⑶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模造紙</a:t>
            </a:r>
            <a:r>
              <a:rPr lang="ja-JP" sz="32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</a:t>
            </a:r>
            <a:r>
              <a:rPr lang="ja-JP" altLang="en-US" sz="32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、内容のまとまりを考えながら付箋</a:t>
            </a:r>
            <a:endParaRPr lang="en-US" altLang="ja-JP" sz="32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を貼る。</a:t>
            </a:r>
            <a:endParaRPr lang="en-US" altLang="ja-JP" sz="32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⑷まとまった内容について、いつ、誰がそれを実</a:t>
            </a:r>
            <a:endParaRPr lang="en-US" altLang="ja-JP" sz="32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err="1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行するのかを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考え、付箋小を貼る。</a:t>
            </a:r>
            <a:endParaRPr lang="en-US" altLang="ja-JP" sz="32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第１ラウンドの手順</a:t>
            </a:r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グループの考えをまとめる</a:t>
            </a:r>
          </a:p>
        </p:txBody>
      </p:sp>
      <p:pic>
        <p:nvPicPr>
          <p:cNvPr id="1026" name="Picture 2" descr="アクリル板をつけて会議をする人たち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72638"/>
            <a:ext cx="1965201" cy="18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51521" y="4924325"/>
            <a:ext cx="590465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〇付箋大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・・・　必要な対応</a:t>
            </a:r>
            <a:endParaRPr lang="en-US" altLang="ja-JP" sz="2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〇付箋小（青）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・・・　いつ</a:t>
            </a:r>
            <a:endParaRPr lang="en-US" altLang="ja-JP" sz="2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〇付箋小（緑）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・・・　誰が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048872" cy="4392488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第２ラウンド：全体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～アイデアをシェア～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劇場のカーテン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2" y="1121968"/>
            <a:ext cx="874846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719790517"/>
              </p:ext>
            </p:extLst>
          </p:nvPr>
        </p:nvGraphicFramePr>
        <p:xfrm>
          <a:off x="323528" y="-243408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17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404648" y="1795790"/>
            <a:ext cx="8229600" cy="3054682"/>
          </a:xfrm>
          <a:prstGeom prst="rect">
            <a:avLst/>
          </a:prstGeom>
          <a:solidFill>
            <a:srgbClr val="FCF8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⑴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マスターは、その場に留まる。</a:t>
            </a: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旅人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は、他のグループ</a:t>
            </a:r>
            <a:endParaRPr lang="en-US" altLang="ja-JP" sz="28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に移動する。　</a:t>
            </a:r>
            <a:endParaRPr lang="en-US" altLang="ja-JP" sz="28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※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同じグループの人</a:t>
            </a: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重ならないようにする。</a:t>
            </a:r>
            <a:endParaRPr lang="en-US" altLang="ja-JP" sz="28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⑵移動が終わったら、マスターは、自分のグループの</a:t>
            </a:r>
            <a:endParaRPr lang="en-US" altLang="ja-JP" sz="2800" kern="100" dirty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en-US" altLang="ja-JP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   </a:t>
            </a:r>
            <a:r>
              <a:rPr lang="ja-JP" altLang="en-US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対応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内容を説明する。</a:t>
            </a:r>
            <a:endParaRPr 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⑶</a:t>
            </a: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旅人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は、「違い」があれば紹介するなど、その場で意</a:t>
            </a:r>
            <a:endParaRPr lang="en-US" altLang="ja-JP" sz="28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   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見交換を行う。</a:t>
            </a:r>
            <a:endParaRPr 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4648" y="63693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【</a:t>
            </a:r>
            <a:r>
              <a:rPr kumimoji="1" lang="ja-JP" altLang="en-US" sz="3600" dirty="0" smtClean="0"/>
              <a:t>第２ラウンドの手順</a:t>
            </a:r>
            <a:r>
              <a:rPr kumimoji="1" lang="en-US" altLang="ja-JP" sz="3600" dirty="0" smtClean="0"/>
              <a:t>】</a:t>
            </a:r>
            <a:r>
              <a:rPr kumimoji="1" lang="ja-JP" altLang="en-US" sz="3600" dirty="0" smtClean="0"/>
              <a:t>　</a:t>
            </a: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アイデアをシェア</a:t>
            </a:r>
          </a:p>
        </p:txBody>
      </p:sp>
      <p:pic>
        <p:nvPicPr>
          <p:cNvPr id="2050" name="Picture 2" descr="指示棒を持った会社員のイラスト（女性） | かわいいフリー素材集 いらすと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29200"/>
            <a:ext cx="1154727" cy="140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6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1806</Words>
  <Application>Microsoft Office PowerPoint</Application>
  <PresentationFormat>画面に合わせる (4:3)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ＭＳ Ｐゴシック</vt:lpstr>
      <vt:lpstr>UD デジタル 教科書体 NK-B</vt:lpstr>
      <vt:lpstr>UD デジタル 教科書体 NP-B</vt:lpstr>
      <vt:lpstr>游明朝</vt:lpstr>
      <vt:lpstr>Arial</vt:lpstr>
      <vt:lpstr>Calibri</vt:lpstr>
      <vt:lpstr>Times New Roman</vt:lpstr>
      <vt:lpstr>Office テーマ</vt:lpstr>
      <vt:lpstr>意見交換　</vt:lpstr>
      <vt:lpstr>PowerPoint プレゼンテーション</vt:lpstr>
      <vt:lpstr>　意見交換の流れ</vt:lpstr>
      <vt:lpstr>  事例確認   ～Ｂ子の事例～ </vt:lpstr>
      <vt:lpstr>第１ラウンド：グループ   ～グループの考えをまとめる～</vt:lpstr>
      <vt:lpstr>PowerPoint プレゼンテーション</vt:lpstr>
      <vt:lpstr>PowerPoint プレゼンテーション</vt:lpstr>
      <vt:lpstr>第２ラウンド：全体   ～アイデアをシェア～</vt:lpstr>
      <vt:lpstr>PowerPoint プレゼンテーション</vt:lpstr>
      <vt:lpstr>第３ラウンド：グループ   ～考えを深める～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いじめ防止対策推進法の着眼</dc:title>
  <dc:creator/>
  <cp:lastModifiedBy/>
  <cp:revision>1213</cp:revision>
  <cp:lastPrinted>2022-05-15T00:08:09Z</cp:lastPrinted>
  <dcterms:created xsi:type="dcterms:W3CDTF">2014-06-06T05:41:16Z</dcterms:created>
  <dcterms:modified xsi:type="dcterms:W3CDTF">2023-03-31T01:39:09Z</dcterms:modified>
</cp:coreProperties>
</file>