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6" r:id="rId3"/>
    <p:sldId id="257" r:id="rId4"/>
    <p:sldId id="292" r:id="rId5"/>
    <p:sldId id="290" r:id="rId6"/>
    <p:sldId id="294" r:id="rId7"/>
    <p:sldId id="297" r:id="rId8"/>
    <p:sldId id="295" r:id="rId9"/>
    <p:sldId id="296" r:id="rId10"/>
    <p:sldId id="291" r:id="rId11"/>
    <p:sldId id="302" r:id="rId12"/>
    <p:sldId id="304" r:id="rId13"/>
    <p:sldId id="278" r:id="rId14"/>
    <p:sldId id="279" r:id="rId15"/>
    <p:sldId id="300" r:id="rId16"/>
    <p:sldId id="288" r:id="rId17"/>
    <p:sldId id="285" r:id="rId18"/>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guide id="3" orient="horz" pos="3110" userDrawn="1">
          <p15:clr>
            <a:srgbClr val="A4A3A4"/>
          </p15:clr>
        </p15:guide>
        <p15:guide id="4"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FF00"/>
    <a:srgbClr val="FFFC10"/>
    <a:srgbClr val="7AED51"/>
    <a:srgbClr val="FFCCCC"/>
    <a:srgbClr val="FFFF66"/>
    <a:srgbClr val="FCF864"/>
    <a:srgbClr val="FF3121"/>
    <a:srgbClr val="F5F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68556" autoAdjust="0"/>
  </p:normalViewPr>
  <p:slideViewPr>
    <p:cSldViewPr>
      <p:cViewPr varScale="1">
        <p:scale>
          <a:sx n="50" d="100"/>
          <a:sy n="50" d="100"/>
        </p:scale>
        <p:origin x="1818" y="5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6" d="100"/>
          <a:sy n="76" d="100"/>
        </p:scale>
        <p:origin x="2202" y="96"/>
      </p:cViewPr>
      <p:guideLst>
        <p:guide orient="horz" pos="2160"/>
        <p:guide pos="2880"/>
        <p:guide orient="horz" pos="3110"/>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B514C-F45A-40A8-A1C7-7F5BF6660B78}" type="doc">
      <dgm:prSet loTypeId="urn:microsoft.com/office/officeart/2005/8/layout/chevron2" loCatId="process" qsTypeId="urn:microsoft.com/office/officeart/2005/8/quickstyle/3d3" qsCatId="3D" csTypeId="urn:microsoft.com/office/officeart/2005/8/colors/accent2_2" csCatId="accent2" phldr="1"/>
      <dgm:spPr/>
      <dgm:t>
        <a:bodyPr/>
        <a:lstStyle/>
        <a:p>
          <a:endParaRPr kumimoji="1" lang="ja-JP" altLang="en-US"/>
        </a:p>
      </dgm:t>
    </dgm:pt>
    <dgm:pt modelId="{38CD30BA-C003-4B83-B43E-78C57C8CB05F}">
      <dgm:prSet phldrT="[テキスト]"/>
      <dgm:spPr/>
      <dgm:t>
        <a:bodyPr/>
        <a:lstStyle/>
        <a:p>
          <a:endParaRPr kumimoji="1" lang="ja-JP" altLang="en-US" dirty="0"/>
        </a:p>
      </dgm:t>
    </dgm:pt>
    <dgm:pt modelId="{3C20D780-731D-460A-BDFF-3C2B5C057568}" type="parTrans" cxnId="{E1F7D2DA-29AE-49B7-9515-8CAAE19BF87B}">
      <dgm:prSet/>
      <dgm:spPr/>
      <dgm:t>
        <a:bodyPr/>
        <a:lstStyle/>
        <a:p>
          <a:endParaRPr kumimoji="1" lang="ja-JP" altLang="en-US"/>
        </a:p>
      </dgm:t>
    </dgm:pt>
    <dgm:pt modelId="{B9465DC3-0507-4026-B271-6305BD8BB7A4}" type="sibTrans" cxnId="{E1F7D2DA-29AE-49B7-9515-8CAAE19BF87B}">
      <dgm:prSet/>
      <dgm:spPr/>
      <dgm:t>
        <a:bodyPr/>
        <a:lstStyle/>
        <a:p>
          <a:endParaRPr kumimoji="1" lang="ja-JP" altLang="en-US"/>
        </a:p>
      </dgm:t>
    </dgm:pt>
    <dgm:pt modelId="{0E286E1B-AD19-45BB-83D4-0C6E1E6D1A6D}">
      <dgm:prSet phldrT="[テキスト]"/>
      <dgm:spPr/>
      <dgm:t>
        <a:bodyPr/>
        <a:lstStyle/>
        <a:p>
          <a:endParaRPr kumimoji="1" lang="ja-JP" altLang="en-US" dirty="0"/>
        </a:p>
      </dgm:t>
    </dgm:pt>
    <dgm:pt modelId="{19C1233F-5B2E-426B-A3BA-EE95B2DEE6D3}" type="parTrans" cxnId="{F37169A9-027D-41A4-A5FF-BE33F485820E}">
      <dgm:prSet/>
      <dgm:spPr/>
      <dgm:t>
        <a:bodyPr/>
        <a:lstStyle/>
        <a:p>
          <a:endParaRPr kumimoji="1" lang="ja-JP" altLang="en-US"/>
        </a:p>
      </dgm:t>
    </dgm:pt>
    <dgm:pt modelId="{3587F04A-4E74-4941-9382-10F0B5384E5A}" type="sibTrans" cxnId="{F37169A9-027D-41A4-A5FF-BE33F485820E}">
      <dgm:prSet/>
      <dgm:spPr/>
      <dgm:t>
        <a:bodyPr/>
        <a:lstStyle/>
        <a:p>
          <a:endParaRPr kumimoji="1" lang="ja-JP" altLang="en-US"/>
        </a:p>
      </dgm:t>
    </dgm:pt>
    <dgm:pt modelId="{76793D16-D293-4041-A776-F9FF17408D91}">
      <dgm:prSet phldrT="[テキスト]" custT="1"/>
      <dgm:spPr/>
      <dgm:t>
        <a:bodyPr/>
        <a:lstStyle/>
        <a:p>
          <a:pPr>
            <a:lnSpc>
              <a:spcPts val="2500"/>
            </a:lnSpc>
          </a:pPr>
          <a:endParaRPr kumimoji="1" lang="ja-JP" altLang="en-US" sz="3600" dirty="0">
            <a:latin typeface="UD デジタル 教科書体 NK-B" panose="02020700000000000000" pitchFamily="18" charset="-128"/>
            <a:ea typeface="UD デジタル 教科書体 NK-B" panose="02020700000000000000" pitchFamily="18" charset="-128"/>
          </a:endParaRPr>
        </a:p>
      </dgm:t>
    </dgm:pt>
    <dgm:pt modelId="{1260E511-51E0-41A5-9AFC-9B601915C531}" type="parTrans" cxnId="{84A8AC28-0369-4E2F-8DC8-58725FFD8AB0}">
      <dgm:prSet/>
      <dgm:spPr/>
      <dgm:t>
        <a:bodyPr/>
        <a:lstStyle/>
        <a:p>
          <a:endParaRPr kumimoji="1" lang="ja-JP" altLang="en-US"/>
        </a:p>
      </dgm:t>
    </dgm:pt>
    <dgm:pt modelId="{91FF3FBA-1CE1-48A0-A926-7D4639D13FFC}" type="sibTrans" cxnId="{84A8AC28-0369-4E2F-8DC8-58725FFD8AB0}">
      <dgm:prSet/>
      <dgm:spPr/>
      <dgm:t>
        <a:bodyPr/>
        <a:lstStyle/>
        <a:p>
          <a:endParaRPr kumimoji="1" lang="ja-JP" altLang="en-US"/>
        </a:p>
      </dgm:t>
    </dgm:pt>
    <dgm:pt modelId="{0F7A8108-EA17-47E1-B18B-6364A9D687B0}">
      <dgm:prSet phldrT="[テキスト]"/>
      <dgm:spPr/>
      <dgm:t>
        <a:bodyPr/>
        <a:lstStyle/>
        <a:p>
          <a:endParaRPr kumimoji="1" lang="ja-JP" altLang="en-US" dirty="0"/>
        </a:p>
      </dgm:t>
    </dgm:pt>
    <dgm:pt modelId="{CA8C921D-828F-49DC-9E11-D24DBF5F66FF}" type="parTrans" cxnId="{A453D8EE-7D23-42E1-8569-4056E51C6A00}">
      <dgm:prSet/>
      <dgm:spPr/>
      <dgm:t>
        <a:bodyPr/>
        <a:lstStyle/>
        <a:p>
          <a:endParaRPr kumimoji="1" lang="ja-JP" altLang="en-US"/>
        </a:p>
      </dgm:t>
    </dgm:pt>
    <dgm:pt modelId="{2D48372D-7822-4C82-8E72-CD1459F6A4A1}" type="sibTrans" cxnId="{A453D8EE-7D23-42E1-8569-4056E51C6A00}">
      <dgm:prSet/>
      <dgm:spPr/>
      <dgm:t>
        <a:bodyPr/>
        <a:lstStyle/>
        <a:p>
          <a:endParaRPr kumimoji="1" lang="ja-JP" altLang="en-US"/>
        </a:p>
      </dgm:t>
    </dgm:pt>
    <dgm:pt modelId="{13626BB4-40C7-4A35-88A8-4B257E6A87DF}">
      <dgm:prSet phldrT="[テキスト]"/>
      <dgm:spPr/>
      <dgm:t>
        <a:bodyPr/>
        <a:lstStyle/>
        <a:p>
          <a:r>
            <a:rPr kumimoji="1" lang="ja-JP" altLang="en-US" dirty="0" smtClean="0"/>
            <a:t>　</a:t>
          </a:r>
          <a:endParaRPr kumimoji="1" lang="ja-JP" altLang="en-US" dirty="0"/>
        </a:p>
      </dgm:t>
    </dgm:pt>
    <dgm:pt modelId="{49D519D5-D48C-48D6-BE5F-BDD10F601DC1}" type="parTrans" cxnId="{9CDE59D4-1570-48EA-BABE-449B6356A254}">
      <dgm:prSet/>
      <dgm:spPr/>
      <dgm:t>
        <a:bodyPr/>
        <a:lstStyle/>
        <a:p>
          <a:endParaRPr kumimoji="1" lang="ja-JP" altLang="en-US"/>
        </a:p>
      </dgm:t>
    </dgm:pt>
    <dgm:pt modelId="{1D77AF18-A92E-437B-AE7E-64DEA2CC9772}" type="sibTrans" cxnId="{9CDE59D4-1570-48EA-BABE-449B6356A254}">
      <dgm:prSet/>
      <dgm:spPr/>
      <dgm:t>
        <a:bodyPr/>
        <a:lstStyle/>
        <a:p>
          <a:endParaRPr kumimoji="1" lang="ja-JP" altLang="en-US"/>
        </a:p>
      </dgm:t>
    </dgm:pt>
    <dgm:pt modelId="{3389B6D8-7D36-412A-8958-78ECE6FD6E16}">
      <dgm:prSet/>
      <dgm:spPr>
        <a:solidFill>
          <a:schemeClr val="bg1">
            <a:alpha val="90000"/>
          </a:schemeClr>
        </a:solidFill>
      </dgm:spPr>
      <dgm:t>
        <a:bodyPr/>
        <a:lstStyle/>
        <a:p>
          <a:endParaRPr kumimoji="1" lang="ja-JP" altLang="en-US" dirty="0"/>
        </a:p>
      </dgm:t>
    </dgm:pt>
    <dgm:pt modelId="{51C1CE2E-A2D6-477F-A2E6-7D7365C3EA8C}" type="parTrans" cxnId="{558B1592-8159-4C6A-840E-16E7304395E8}">
      <dgm:prSet/>
      <dgm:spPr/>
      <dgm:t>
        <a:bodyPr/>
        <a:lstStyle/>
        <a:p>
          <a:endParaRPr kumimoji="1" lang="ja-JP" altLang="en-US"/>
        </a:p>
      </dgm:t>
    </dgm:pt>
    <dgm:pt modelId="{2D5EE26C-2717-40EE-B512-0C137BAEF4D5}" type="sibTrans" cxnId="{558B1592-8159-4C6A-840E-16E7304395E8}">
      <dgm:prSet/>
      <dgm:spPr/>
      <dgm:t>
        <a:bodyPr/>
        <a:lstStyle/>
        <a:p>
          <a:endParaRPr kumimoji="1" lang="ja-JP" altLang="en-US"/>
        </a:p>
      </dgm:t>
    </dgm:pt>
    <dgm:pt modelId="{EC1060D0-309D-4267-9BC8-9D1BF597B586}">
      <dgm:prSet/>
      <dgm:spPr/>
      <dgm:t>
        <a:bodyPr/>
        <a:lstStyle/>
        <a:p>
          <a:endParaRPr kumimoji="1" lang="ja-JP" altLang="en-US" dirty="0"/>
        </a:p>
      </dgm:t>
    </dgm:pt>
    <dgm:pt modelId="{3CB4433E-B515-42BB-8334-6D8C739EBF62}" type="sibTrans" cxnId="{0551CBB2-F2B3-4A07-97FC-C85701876D57}">
      <dgm:prSet/>
      <dgm:spPr/>
      <dgm:t>
        <a:bodyPr/>
        <a:lstStyle/>
        <a:p>
          <a:endParaRPr kumimoji="1" lang="ja-JP" altLang="en-US"/>
        </a:p>
      </dgm:t>
    </dgm:pt>
    <dgm:pt modelId="{FB5562EC-C9BE-4AEC-8785-8E90D9C9DAA2}" type="parTrans" cxnId="{0551CBB2-F2B3-4A07-97FC-C85701876D57}">
      <dgm:prSet/>
      <dgm:spPr/>
      <dgm:t>
        <a:bodyPr/>
        <a:lstStyle/>
        <a:p>
          <a:endParaRPr kumimoji="1" lang="ja-JP" altLang="en-US"/>
        </a:p>
      </dgm:t>
    </dgm:pt>
    <dgm:pt modelId="{000059DD-409F-4C84-B862-5473AB3D6BA3}" type="pres">
      <dgm:prSet presAssocID="{D3FB514C-F45A-40A8-A1C7-7F5BF6660B78}" presName="linearFlow" presStyleCnt="0">
        <dgm:presLayoutVars>
          <dgm:dir/>
          <dgm:animLvl val="lvl"/>
          <dgm:resizeHandles val="exact"/>
        </dgm:presLayoutVars>
      </dgm:prSet>
      <dgm:spPr/>
      <dgm:t>
        <a:bodyPr/>
        <a:lstStyle/>
        <a:p>
          <a:endParaRPr kumimoji="1" lang="ja-JP" altLang="en-US"/>
        </a:p>
      </dgm:t>
    </dgm:pt>
    <dgm:pt modelId="{1A0EFE2D-9FB7-46B4-8993-CE1AFCA465CD}" type="pres">
      <dgm:prSet presAssocID="{38CD30BA-C003-4B83-B43E-78C57C8CB05F}" presName="composite" presStyleCnt="0"/>
      <dgm:spPr/>
      <dgm:t>
        <a:bodyPr/>
        <a:lstStyle/>
        <a:p>
          <a:endParaRPr kumimoji="1" lang="ja-JP" altLang="en-US"/>
        </a:p>
      </dgm:t>
    </dgm:pt>
    <dgm:pt modelId="{BBE84894-D3BD-468A-A7D1-175F1B7AF787}" type="pres">
      <dgm:prSet presAssocID="{38CD30BA-C003-4B83-B43E-78C57C8CB05F}" presName="parentText" presStyleLbl="alignNode1" presStyleIdx="0" presStyleCnt="4" custLinFactNeighborY="-4128">
        <dgm:presLayoutVars>
          <dgm:chMax val="1"/>
          <dgm:bulletEnabled val="1"/>
        </dgm:presLayoutVars>
      </dgm:prSet>
      <dgm:spPr/>
      <dgm:t>
        <a:bodyPr/>
        <a:lstStyle/>
        <a:p>
          <a:endParaRPr kumimoji="1" lang="ja-JP" altLang="en-US"/>
        </a:p>
      </dgm:t>
    </dgm:pt>
    <dgm:pt modelId="{1E293B7D-52BD-4D27-9FE7-15CA9F55EC87}" type="pres">
      <dgm:prSet presAssocID="{38CD30BA-C003-4B83-B43E-78C57C8CB05F}" presName="descendantText" presStyleLbl="alignAcc1" presStyleIdx="0" presStyleCnt="4">
        <dgm:presLayoutVars>
          <dgm:bulletEnabled val="1"/>
        </dgm:presLayoutVars>
      </dgm:prSet>
      <dgm:spPr/>
      <dgm:t>
        <a:bodyPr/>
        <a:lstStyle/>
        <a:p>
          <a:endParaRPr kumimoji="1" lang="ja-JP" altLang="en-US"/>
        </a:p>
      </dgm:t>
    </dgm:pt>
    <dgm:pt modelId="{B8BDC590-EF3A-449F-B0AC-1DF16D4090BE}" type="pres">
      <dgm:prSet presAssocID="{B9465DC3-0507-4026-B271-6305BD8BB7A4}" presName="sp" presStyleCnt="0"/>
      <dgm:spPr/>
      <dgm:t>
        <a:bodyPr/>
        <a:lstStyle/>
        <a:p>
          <a:endParaRPr kumimoji="1" lang="ja-JP" altLang="en-US"/>
        </a:p>
      </dgm:t>
    </dgm:pt>
    <dgm:pt modelId="{45BF2E92-FD95-44F8-AA2D-118A8822C37A}" type="pres">
      <dgm:prSet presAssocID="{0E286E1B-AD19-45BB-83D4-0C6E1E6D1A6D}" presName="composite" presStyleCnt="0"/>
      <dgm:spPr/>
      <dgm:t>
        <a:bodyPr/>
        <a:lstStyle/>
        <a:p>
          <a:endParaRPr kumimoji="1" lang="ja-JP" altLang="en-US"/>
        </a:p>
      </dgm:t>
    </dgm:pt>
    <dgm:pt modelId="{D7678BDC-73EA-43B3-9788-64A06054A894}" type="pres">
      <dgm:prSet presAssocID="{0E286E1B-AD19-45BB-83D4-0C6E1E6D1A6D}" presName="parentText" presStyleLbl="alignNode1" presStyleIdx="1" presStyleCnt="4" custLinFactNeighborY="-247">
        <dgm:presLayoutVars>
          <dgm:chMax val="1"/>
          <dgm:bulletEnabled val="1"/>
        </dgm:presLayoutVars>
      </dgm:prSet>
      <dgm:spPr/>
      <dgm:t>
        <a:bodyPr/>
        <a:lstStyle/>
        <a:p>
          <a:endParaRPr kumimoji="1" lang="ja-JP" altLang="en-US"/>
        </a:p>
      </dgm:t>
    </dgm:pt>
    <dgm:pt modelId="{B45ABE5F-A0A2-4EFA-91D6-6B71BCBFB2BB}" type="pres">
      <dgm:prSet presAssocID="{0E286E1B-AD19-45BB-83D4-0C6E1E6D1A6D}" presName="descendantText" presStyleLbl="alignAcc1" presStyleIdx="1" presStyleCnt="4" custLinFactNeighborX="277" custLinFactNeighborY="-2360">
        <dgm:presLayoutVars>
          <dgm:bulletEnabled val="1"/>
        </dgm:presLayoutVars>
      </dgm:prSet>
      <dgm:spPr/>
      <dgm:t>
        <a:bodyPr/>
        <a:lstStyle/>
        <a:p>
          <a:endParaRPr kumimoji="1" lang="ja-JP" altLang="en-US"/>
        </a:p>
      </dgm:t>
    </dgm:pt>
    <dgm:pt modelId="{3844C434-32A6-4ECB-8D45-6D72DF970BE6}" type="pres">
      <dgm:prSet presAssocID="{3587F04A-4E74-4941-9382-10F0B5384E5A}" presName="sp" presStyleCnt="0"/>
      <dgm:spPr/>
      <dgm:t>
        <a:bodyPr/>
        <a:lstStyle/>
        <a:p>
          <a:endParaRPr kumimoji="1" lang="ja-JP" altLang="en-US"/>
        </a:p>
      </dgm:t>
    </dgm:pt>
    <dgm:pt modelId="{A0E185BF-9306-45D1-9C52-D1F019F95257}" type="pres">
      <dgm:prSet presAssocID="{0F7A8108-EA17-47E1-B18B-6364A9D687B0}" presName="composite" presStyleCnt="0"/>
      <dgm:spPr/>
      <dgm:t>
        <a:bodyPr/>
        <a:lstStyle/>
        <a:p>
          <a:endParaRPr kumimoji="1" lang="ja-JP" altLang="en-US"/>
        </a:p>
      </dgm:t>
    </dgm:pt>
    <dgm:pt modelId="{5C498F85-68B8-400E-B9C3-142EF1ACBF98}" type="pres">
      <dgm:prSet presAssocID="{0F7A8108-EA17-47E1-B18B-6364A9D687B0}" presName="parentText" presStyleLbl="alignNode1" presStyleIdx="2" presStyleCnt="4">
        <dgm:presLayoutVars>
          <dgm:chMax val="1"/>
          <dgm:bulletEnabled val="1"/>
        </dgm:presLayoutVars>
      </dgm:prSet>
      <dgm:spPr/>
      <dgm:t>
        <a:bodyPr/>
        <a:lstStyle/>
        <a:p>
          <a:endParaRPr kumimoji="1" lang="ja-JP" altLang="en-US"/>
        </a:p>
      </dgm:t>
    </dgm:pt>
    <dgm:pt modelId="{3E749563-2055-4325-BCB3-A29B0EE7EFD7}" type="pres">
      <dgm:prSet presAssocID="{0F7A8108-EA17-47E1-B18B-6364A9D687B0}" presName="descendantText" presStyleLbl="alignAcc1" presStyleIdx="2" presStyleCnt="4" custLinFactNeighborX="2379" custLinFactNeighborY="2735">
        <dgm:presLayoutVars>
          <dgm:bulletEnabled val="1"/>
        </dgm:presLayoutVars>
      </dgm:prSet>
      <dgm:spPr/>
      <dgm:t>
        <a:bodyPr/>
        <a:lstStyle/>
        <a:p>
          <a:endParaRPr kumimoji="1" lang="ja-JP" altLang="en-US"/>
        </a:p>
      </dgm:t>
    </dgm:pt>
    <dgm:pt modelId="{A58BF705-EDA5-4C1A-898F-30ABD9EBB7FD}" type="pres">
      <dgm:prSet presAssocID="{2D48372D-7822-4C82-8E72-CD1459F6A4A1}" presName="sp" presStyleCnt="0"/>
      <dgm:spPr/>
      <dgm:t>
        <a:bodyPr/>
        <a:lstStyle/>
        <a:p>
          <a:endParaRPr kumimoji="1" lang="ja-JP" altLang="en-US"/>
        </a:p>
      </dgm:t>
    </dgm:pt>
    <dgm:pt modelId="{25B6CE1E-A8E5-4A8A-9E8F-4D798FF54080}" type="pres">
      <dgm:prSet presAssocID="{13626BB4-40C7-4A35-88A8-4B257E6A87DF}" presName="composite" presStyleCnt="0"/>
      <dgm:spPr/>
      <dgm:t>
        <a:bodyPr/>
        <a:lstStyle/>
        <a:p>
          <a:endParaRPr kumimoji="1" lang="ja-JP" altLang="en-US"/>
        </a:p>
      </dgm:t>
    </dgm:pt>
    <dgm:pt modelId="{D9F8B1DA-D3A9-4334-B89B-FEE7DC8555B1}" type="pres">
      <dgm:prSet presAssocID="{13626BB4-40C7-4A35-88A8-4B257E6A87DF}" presName="parentText" presStyleLbl="alignNode1" presStyleIdx="3" presStyleCnt="4">
        <dgm:presLayoutVars>
          <dgm:chMax val="1"/>
          <dgm:bulletEnabled val="1"/>
        </dgm:presLayoutVars>
      </dgm:prSet>
      <dgm:spPr/>
      <dgm:t>
        <a:bodyPr/>
        <a:lstStyle/>
        <a:p>
          <a:endParaRPr kumimoji="1" lang="ja-JP" altLang="en-US"/>
        </a:p>
      </dgm:t>
    </dgm:pt>
    <dgm:pt modelId="{33A2AE8D-0726-4843-ADCA-0F1B3E1D522A}" type="pres">
      <dgm:prSet presAssocID="{13626BB4-40C7-4A35-88A8-4B257E6A87DF}" presName="descendantText" presStyleLbl="alignAcc1" presStyleIdx="3" presStyleCnt="4">
        <dgm:presLayoutVars>
          <dgm:bulletEnabled val="1"/>
        </dgm:presLayoutVars>
      </dgm:prSet>
      <dgm:spPr/>
      <dgm:t>
        <a:bodyPr/>
        <a:lstStyle/>
        <a:p>
          <a:endParaRPr kumimoji="1" lang="ja-JP" altLang="en-US"/>
        </a:p>
      </dgm:t>
    </dgm:pt>
  </dgm:ptLst>
  <dgm:cxnLst>
    <dgm:cxn modelId="{84A8AC28-0369-4E2F-8DC8-58725FFD8AB0}" srcId="{0E286E1B-AD19-45BB-83D4-0C6E1E6D1A6D}" destId="{76793D16-D293-4041-A776-F9FF17408D91}" srcOrd="0" destOrd="0" parTransId="{1260E511-51E0-41A5-9AFC-9B601915C531}" sibTransId="{91FF3FBA-1CE1-48A0-A926-7D4639D13FFC}"/>
    <dgm:cxn modelId="{17748040-2C21-4F07-9570-EDF796DF3D0C}" type="presOf" srcId="{3389B6D8-7D36-412A-8958-78ECE6FD6E16}" destId="{1E293B7D-52BD-4D27-9FE7-15CA9F55EC87}" srcOrd="0" destOrd="0" presId="urn:microsoft.com/office/officeart/2005/8/layout/chevron2"/>
    <dgm:cxn modelId="{4B5AA6E8-1548-4705-918E-009D98A5F3A8}" type="presOf" srcId="{D3FB514C-F45A-40A8-A1C7-7F5BF6660B78}" destId="{000059DD-409F-4C84-B862-5473AB3D6BA3}" srcOrd="0" destOrd="0" presId="urn:microsoft.com/office/officeart/2005/8/layout/chevron2"/>
    <dgm:cxn modelId="{1DE77C50-DB41-44DD-A713-9D1B2FC81611}" type="presOf" srcId="{13626BB4-40C7-4A35-88A8-4B257E6A87DF}" destId="{D9F8B1DA-D3A9-4334-B89B-FEE7DC8555B1}" srcOrd="0" destOrd="0" presId="urn:microsoft.com/office/officeart/2005/8/layout/chevron2"/>
    <dgm:cxn modelId="{91FEA3DD-D169-4787-9DE2-2245B8DA7784}" type="presOf" srcId="{0E286E1B-AD19-45BB-83D4-0C6E1E6D1A6D}" destId="{D7678BDC-73EA-43B3-9788-64A06054A894}" srcOrd="0" destOrd="0" presId="urn:microsoft.com/office/officeart/2005/8/layout/chevron2"/>
    <dgm:cxn modelId="{2FFF9967-774C-42C4-8E92-F45E3A5D5B9F}" type="presOf" srcId="{76793D16-D293-4041-A776-F9FF17408D91}" destId="{B45ABE5F-A0A2-4EFA-91D6-6B71BCBFB2BB}" srcOrd="0" destOrd="0" presId="urn:microsoft.com/office/officeart/2005/8/layout/chevron2"/>
    <dgm:cxn modelId="{18197D09-A6E3-448A-A362-2B1FADC51984}" type="presOf" srcId="{0F7A8108-EA17-47E1-B18B-6364A9D687B0}" destId="{5C498F85-68B8-400E-B9C3-142EF1ACBF98}" srcOrd="0" destOrd="0" presId="urn:microsoft.com/office/officeart/2005/8/layout/chevron2"/>
    <dgm:cxn modelId="{0551CBB2-F2B3-4A07-97FC-C85701876D57}" srcId="{0F7A8108-EA17-47E1-B18B-6364A9D687B0}" destId="{EC1060D0-309D-4267-9BC8-9D1BF597B586}" srcOrd="0" destOrd="0" parTransId="{FB5562EC-C9BE-4AEC-8785-8E90D9C9DAA2}" sibTransId="{3CB4433E-B515-42BB-8334-6D8C739EBF62}"/>
    <dgm:cxn modelId="{3C6A1FAF-7626-4139-994C-708D8A782A77}" type="presOf" srcId="{38CD30BA-C003-4B83-B43E-78C57C8CB05F}" destId="{BBE84894-D3BD-468A-A7D1-175F1B7AF787}" srcOrd="0" destOrd="0" presId="urn:microsoft.com/office/officeart/2005/8/layout/chevron2"/>
    <dgm:cxn modelId="{F37169A9-027D-41A4-A5FF-BE33F485820E}" srcId="{D3FB514C-F45A-40A8-A1C7-7F5BF6660B78}" destId="{0E286E1B-AD19-45BB-83D4-0C6E1E6D1A6D}" srcOrd="1" destOrd="0" parTransId="{19C1233F-5B2E-426B-A3BA-EE95B2DEE6D3}" sibTransId="{3587F04A-4E74-4941-9382-10F0B5384E5A}"/>
    <dgm:cxn modelId="{E1F7D2DA-29AE-49B7-9515-8CAAE19BF87B}" srcId="{D3FB514C-F45A-40A8-A1C7-7F5BF6660B78}" destId="{38CD30BA-C003-4B83-B43E-78C57C8CB05F}" srcOrd="0" destOrd="0" parTransId="{3C20D780-731D-460A-BDFF-3C2B5C057568}" sibTransId="{B9465DC3-0507-4026-B271-6305BD8BB7A4}"/>
    <dgm:cxn modelId="{9CDE59D4-1570-48EA-BABE-449B6356A254}" srcId="{D3FB514C-F45A-40A8-A1C7-7F5BF6660B78}" destId="{13626BB4-40C7-4A35-88A8-4B257E6A87DF}" srcOrd="3" destOrd="0" parTransId="{49D519D5-D48C-48D6-BE5F-BDD10F601DC1}" sibTransId="{1D77AF18-A92E-437B-AE7E-64DEA2CC9772}"/>
    <dgm:cxn modelId="{2A74E100-32B0-496B-9BE8-E1881C57758E}" type="presOf" srcId="{EC1060D0-309D-4267-9BC8-9D1BF597B586}" destId="{3E749563-2055-4325-BCB3-A29B0EE7EFD7}" srcOrd="0" destOrd="0" presId="urn:microsoft.com/office/officeart/2005/8/layout/chevron2"/>
    <dgm:cxn modelId="{558B1592-8159-4C6A-840E-16E7304395E8}" srcId="{38CD30BA-C003-4B83-B43E-78C57C8CB05F}" destId="{3389B6D8-7D36-412A-8958-78ECE6FD6E16}" srcOrd="0" destOrd="0" parTransId="{51C1CE2E-A2D6-477F-A2E6-7D7365C3EA8C}" sibTransId="{2D5EE26C-2717-40EE-B512-0C137BAEF4D5}"/>
    <dgm:cxn modelId="{A453D8EE-7D23-42E1-8569-4056E51C6A00}" srcId="{D3FB514C-F45A-40A8-A1C7-7F5BF6660B78}" destId="{0F7A8108-EA17-47E1-B18B-6364A9D687B0}" srcOrd="2" destOrd="0" parTransId="{CA8C921D-828F-49DC-9E11-D24DBF5F66FF}" sibTransId="{2D48372D-7822-4C82-8E72-CD1459F6A4A1}"/>
    <dgm:cxn modelId="{0EF891AF-E0FA-4523-B589-E93B92E87678}" type="presParOf" srcId="{000059DD-409F-4C84-B862-5473AB3D6BA3}" destId="{1A0EFE2D-9FB7-46B4-8993-CE1AFCA465CD}" srcOrd="0" destOrd="0" presId="urn:microsoft.com/office/officeart/2005/8/layout/chevron2"/>
    <dgm:cxn modelId="{06162E2F-AE58-4949-9B9E-4BF88BC5680C}" type="presParOf" srcId="{1A0EFE2D-9FB7-46B4-8993-CE1AFCA465CD}" destId="{BBE84894-D3BD-468A-A7D1-175F1B7AF787}" srcOrd="0" destOrd="0" presId="urn:microsoft.com/office/officeart/2005/8/layout/chevron2"/>
    <dgm:cxn modelId="{73DC3193-3A7C-44FE-8ADF-380C386D1E83}" type="presParOf" srcId="{1A0EFE2D-9FB7-46B4-8993-CE1AFCA465CD}" destId="{1E293B7D-52BD-4D27-9FE7-15CA9F55EC87}" srcOrd="1" destOrd="0" presId="urn:microsoft.com/office/officeart/2005/8/layout/chevron2"/>
    <dgm:cxn modelId="{C66B823F-9902-4449-A337-725830EB5F26}" type="presParOf" srcId="{000059DD-409F-4C84-B862-5473AB3D6BA3}" destId="{B8BDC590-EF3A-449F-B0AC-1DF16D4090BE}" srcOrd="1" destOrd="0" presId="urn:microsoft.com/office/officeart/2005/8/layout/chevron2"/>
    <dgm:cxn modelId="{1BF81A21-B04F-49E6-A8CE-ACF9458909A5}" type="presParOf" srcId="{000059DD-409F-4C84-B862-5473AB3D6BA3}" destId="{45BF2E92-FD95-44F8-AA2D-118A8822C37A}" srcOrd="2" destOrd="0" presId="urn:microsoft.com/office/officeart/2005/8/layout/chevron2"/>
    <dgm:cxn modelId="{E6D13C9D-13BD-4747-B113-16ADEC0592AC}" type="presParOf" srcId="{45BF2E92-FD95-44F8-AA2D-118A8822C37A}" destId="{D7678BDC-73EA-43B3-9788-64A06054A894}" srcOrd="0" destOrd="0" presId="urn:microsoft.com/office/officeart/2005/8/layout/chevron2"/>
    <dgm:cxn modelId="{67C9CEB9-48EE-4C68-A93A-B7D7AFC2BBC8}" type="presParOf" srcId="{45BF2E92-FD95-44F8-AA2D-118A8822C37A}" destId="{B45ABE5F-A0A2-4EFA-91D6-6B71BCBFB2BB}" srcOrd="1" destOrd="0" presId="urn:microsoft.com/office/officeart/2005/8/layout/chevron2"/>
    <dgm:cxn modelId="{4AD31452-E191-4FE5-8ABA-9ACCB078081B}" type="presParOf" srcId="{000059DD-409F-4C84-B862-5473AB3D6BA3}" destId="{3844C434-32A6-4ECB-8D45-6D72DF970BE6}" srcOrd="3" destOrd="0" presId="urn:microsoft.com/office/officeart/2005/8/layout/chevron2"/>
    <dgm:cxn modelId="{C874AF7B-F04B-439A-A747-64A830C6B9B5}" type="presParOf" srcId="{000059DD-409F-4C84-B862-5473AB3D6BA3}" destId="{A0E185BF-9306-45D1-9C52-D1F019F95257}" srcOrd="4" destOrd="0" presId="urn:microsoft.com/office/officeart/2005/8/layout/chevron2"/>
    <dgm:cxn modelId="{87BF0CBC-53D2-4673-9376-BC81A908168F}" type="presParOf" srcId="{A0E185BF-9306-45D1-9C52-D1F019F95257}" destId="{5C498F85-68B8-400E-B9C3-142EF1ACBF98}" srcOrd="0" destOrd="0" presId="urn:microsoft.com/office/officeart/2005/8/layout/chevron2"/>
    <dgm:cxn modelId="{C04DBEA7-1452-4814-BE99-A9E088088C6E}" type="presParOf" srcId="{A0E185BF-9306-45D1-9C52-D1F019F95257}" destId="{3E749563-2055-4325-BCB3-A29B0EE7EFD7}" srcOrd="1" destOrd="0" presId="urn:microsoft.com/office/officeart/2005/8/layout/chevron2"/>
    <dgm:cxn modelId="{DC2920FE-154E-4E74-A020-C15241CCAD99}" type="presParOf" srcId="{000059DD-409F-4C84-B862-5473AB3D6BA3}" destId="{A58BF705-EDA5-4C1A-898F-30ABD9EBB7FD}" srcOrd="5" destOrd="0" presId="urn:microsoft.com/office/officeart/2005/8/layout/chevron2"/>
    <dgm:cxn modelId="{DBFF655C-DB06-4318-B1BC-834CBB94A598}" type="presParOf" srcId="{000059DD-409F-4C84-B862-5473AB3D6BA3}" destId="{25B6CE1E-A8E5-4A8A-9E8F-4D798FF54080}" srcOrd="6" destOrd="0" presId="urn:microsoft.com/office/officeart/2005/8/layout/chevron2"/>
    <dgm:cxn modelId="{D2E98DB5-EC03-45DB-9657-BDD39DD8329A}" type="presParOf" srcId="{25B6CE1E-A8E5-4A8A-9E8F-4D798FF54080}" destId="{D9F8B1DA-D3A9-4334-B89B-FEE7DC8555B1}" srcOrd="0" destOrd="0" presId="urn:microsoft.com/office/officeart/2005/8/layout/chevron2"/>
    <dgm:cxn modelId="{C2AC4D51-C70F-4C2A-BAD5-636F17B5AF66}" type="presParOf" srcId="{25B6CE1E-A8E5-4A8A-9E8F-4D798FF54080}" destId="{33A2AE8D-0726-4843-ADCA-0F1B3E1D522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83D06-1AB4-498A-8EFE-A504F84F3C97}" type="doc">
      <dgm:prSet loTypeId="urn:microsoft.com/office/officeart/2005/8/layout/matrix1" loCatId="matrix" qsTypeId="urn:microsoft.com/office/officeart/2005/8/quickstyle/3d3" qsCatId="3D" csTypeId="urn:microsoft.com/office/officeart/2005/8/colors/colorful5" csCatId="colorful" phldr="1"/>
      <dgm:spPr/>
      <dgm:t>
        <a:bodyPr/>
        <a:lstStyle/>
        <a:p>
          <a:endParaRPr kumimoji="1" lang="ja-JP" altLang="en-US"/>
        </a:p>
      </dgm:t>
    </dgm:pt>
    <dgm:pt modelId="{38D43181-E751-4487-873F-BD3B34EF8B44}">
      <dgm:prSet phldrT="[テキスト]" custT="1"/>
      <dgm:spPr>
        <a:solidFill>
          <a:srgbClr val="FFCCCC"/>
        </a:solidFill>
      </dgm:spPr>
      <dgm:t>
        <a:bodyPr/>
        <a:lstStyle/>
        <a:p>
          <a:r>
            <a:rPr kumimoji="1" lang="ja-JP" altLang="en-US" sz="4000" dirty="0" smtClean="0">
              <a:latin typeface="UD デジタル 教科書体 NK-B" panose="02020700000000000000" pitchFamily="18" charset="-128"/>
              <a:ea typeface="UD デジタル 教科書体 NK-B" panose="02020700000000000000" pitchFamily="18" charset="-128"/>
            </a:rPr>
            <a:t>安心感</a:t>
          </a:r>
          <a:endParaRPr kumimoji="1" lang="ja-JP" altLang="en-US" sz="4000" dirty="0">
            <a:latin typeface="UD デジタル 教科書体 NK-B" panose="02020700000000000000" pitchFamily="18" charset="-128"/>
            <a:ea typeface="UD デジタル 教科書体 NK-B" panose="02020700000000000000" pitchFamily="18" charset="-128"/>
          </a:endParaRPr>
        </a:p>
      </dgm:t>
    </dgm:pt>
    <dgm:pt modelId="{68F1357D-3957-4BD5-A19B-9D9E93BE2628}" type="parTrans" cxnId="{B75D0B0B-848B-40DD-9011-B13FFD8AC68B}">
      <dgm:prSet/>
      <dgm:spPr/>
      <dgm:t>
        <a:bodyPr/>
        <a:lstStyle/>
        <a:p>
          <a:endParaRPr kumimoji="1" lang="ja-JP" altLang="en-US"/>
        </a:p>
      </dgm:t>
    </dgm:pt>
    <dgm:pt modelId="{580F6630-9536-46E0-8990-F90C1798DB36}" type="sibTrans" cxnId="{B75D0B0B-848B-40DD-9011-B13FFD8AC68B}">
      <dgm:prSet/>
      <dgm:spPr/>
      <dgm:t>
        <a:bodyPr/>
        <a:lstStyle/>
        <a:p>
          <a:endParaRPr kumimoji="1" lang="ja-JP" altLang="en-US"/>
        </a:p>
      </dgm:t>
    </dgm:pt>
    <dgm:pt modelId="{144840DE-726D-451F-92CC-F64490CD1966}">
      <dgm:prSet phldrT="[テキスト]" custT="1"/>
      <dgm:spPr>
        <a:solidFill>
          <a:srgbClr val="00B050"/>
        </a:solidFill>
      </dgm:spPr>
      <dgm:t>
        <a:bodyPr anchor="b"/>
        <a:lstStyle/>
        <a:p>
          <a:pPr>
            <a:lnSpc>
              <a:spcPts val="3400"/>
            </a:lnSpc>
          </a:pPr>
          <a:endParaRPr kumimoji="1" lang="ja-JP" altLang="en-US" sz="40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AA77FAA2-07C6-45C3-8A21-5C8CE5F9ACE3}" type="parTrans" cxnId="{9FC094EC-4201-45FA-BBF7-8E1779F06AA7}">
      <dgm:prSet/>
      <dgm:spPr/>
      <dgm:t>
        <a:bodyPr/>
        <a:lstStyle/>
        <a:p>
          <a:endParaRPr kumimoji="1" lang="ja-JP" altLang="en-US"/>
        </a:p>
      </dgm:t>
    </dgm:pt>
    <dgm:pt modelId="{86B4B577-97B5-4028-9285-DB08003EF32F}" type="sibTrans" cxnId="{9FC094EC-4201-45FA-BBF7-8E1779F06AA7}">
      <dgm:prSet/>
      <dgm:spPr/>
      <dgm:t>
        <a:bodyPr/>
        <a:lstStyle/>
        <a:p>
          <a:endParaRPr kumimoji="1" lang="ja-JP" altLang="en-US"/>
        </a:p>
      </dgm:t>
    </dgm:pt>
    <dgm:pt modelId="{A8085B86-5276-4AF0-88E8-12FF65A37A25}">
      <dgm:prSet phldrT="[テキスト]" custT="1"/>
      <dgm:spPr/>
      <dgm:t>
        <a:bodyPr anchor="ctr"/>
        <a:lstStyle/>
        <a:p>
          <a:pPr>
            <a:lnSpc>
              <a:spcPts val="2000"/>
            </a:lnSpc>
          </a:pPr>
          <a:endParaRPr kumimoji="1" lang="ja-JP" altLang="en-US" sz="40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DF5A5BFA-29C8-4661-92F9-583493C1FC1C}" type="parTrans" cxnId="{45656C50-34BD-4AB0-87BB-E9A0387E2FEF}">
      <dgm:prSet/>
      <dgm:spPr/>
      <dgm:t>
        <a:bodyPr/>
        <a:lstStyle/>
        <a:p>
          <a:endParaRPr kumimoji="1" lang="ja-JP" altLang="en-US"/>
        </a:p>
      </dgm:t>
    </dgm:pt>
    <dgm:pt modelId="{285BF85B-5E6F-4496-8266-9996AFF6A602}" type="sibTrans" cxnId="{45656C50-34BD-4AB0-87BB-E9A0387E2FEF}">
      <dgm:prSet/>
      <dgm:spPr/>
      <dgm:t>
        <a:bodyPr/>
        <a:lstStyle/>
        <a:p>
          <a:endParaRPr kumimoji="1" lang="ja-JP" altLang="en-US"/>
        </a:p>
      </dgm:t>
    </dgm:pt>
    <dgm:pt modelId="{BC9C14C7-E014-451E-A558-0796F20F5AAD}">
      <dgm:prSet phldrT="[テキスト]" custT="1"/>
      <dgm:spPr/>
      <dgm:t>
        <a:bodyPr/>
        <a:lstStyle/>
        <a:p>
          <a:pPr algn="l"/>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話しやすい環境をつくる。</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4F77898F-670E-4E21-A213-8D40667F04FB}" type="parTrans" cxnId="{1B58C85A-4B9D-4CAA-B4B9-9C7FBC03B88F}">
      <dgm:prSet/>
      <dgm:spPr/>
      <dgm:t>
        <a:bodyPr/>
        <a:lstStyle/>
        <a:p>
          <a:endParaRPr kumimoji="1" lang="ja-JP" altLang="en-US"/>
        </a:p>
      </dgm:t>
    </dgm:pt>
    <dgm:pt modelId="{48C02D70-D772-45B3-882A-6F718AD9573B}" type="sibTrans" cxnId="{1B58C85A-4B9D-4CAA-B4B9-9C7FBC03B88F}">
      <dgm:prSet/>
      <dgm:spPr/>
      <dgm:t>
        <a:bodyPr/>
        <a:lstStyle/>
        <a:p>
          <a:endParaRPr kumimoji="1" lang="ja-JP" altLang="en-US"/>
        </a:p>
      </dgm:t>
    </dgm:pt>
    <dgm:pt modelId="{4BEBB41E-2111-435E-BEFE-D7D1005C6154}">
      <dgm:prSet phldrT="[テキスト]" custT="1"/>
      <dgm:spPr>
        <a:solidFill>
          <a:srgbClr val="7AED51"/>
        </a:solidFill>
      </dgm:spPr>
      <dgm:t>
        <a:bodyPr/>
        <a:lstStyle/>
        <a:p>
          <a:pPr algn="just">
            <a:lnSpc>
              <a:spcPts val="4600"/>
            </a:lnSpc>
          </a:pP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沈黙の裏側にある気持ちを想像する。</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AB1F6AC6-07F8-4EEA-BB88-6BA19786F4AD}" type="parTrans" cxnId="{DD77F768-13B3-4E8B-97B7-3C8A6046237F}">
      <dgm:prSet/>
      <dgm:spPr/>
      <dgm:t>
        <a:bodyPr/>
        <a:lstStyle/>
        <a:p>
          <a:endParaRPr kumimoji="1" lang="ja-JP" altLang="en-US"/>
        </a:p>
      </dgm:t>
    </dgm:pt>
    <dgm:pt modelId="{E7088D9E-F10C-4463-B2A4-7B170B14AE36}" type="sibTrans" cxnId="{DD77F768-13B3-4E8B-97B7-3C8A6046237F}">
      <dgm:prSet/>
      <dgm:spPr/>
      <dgm:t>
        <a:bodyPr/>
        <a:lstStyle/>
        <a:p>
          <a:endParaRPr kumimoji="1" lang="ja-JP" altLang="en-US"/>
        </a:p>
      </dgm:t>
    </dgm:pt>
    <dgm:pt modelId="{BCB6156D-325B-4E02-9B65-99EC41C305F1}" type="pres">
      <dgm:prSet presAssocID="{E2083D06-1AB4-498A-8EFE-A504F84F3C97}" presName="diagram" presStyleCnt="0">
        <dgm:presLayoutVars>
          <dgm:chMax val="1"/>
          <dgm:dir/>
          <dgm:animLvl val="ctr"/>
          <dgm:resizeHandles val="exact"/>
        </dgm:presLayoutVars>
      </dgm:prSet>
      <dgm:spPr/>
      <dgm:t>
        <a:bodyPr/>
        <a:lstStyle/>
        <a:p>
          <a:endParaRPr kumimoji="1" lang="ja-JP" altLang="en-US"/>
        </a:p>
      </dgm:t>
    </dgm:pt>
    <dgm:pt modelId="{8CC41E8E-8C5B-4236-B9EC-1159DFFF8F22}" type="pres">
      <dgm:prSet presAssocID="{E2083D06-1AB4-498A-8EFE-A504F84F3C97}" presName="matrix" presStyleCnt="0"/>
      <dgm:spPr/>
    </dgm:pt>
    <dgm:pt modelId="{7643A933-DEFD-4889-9326-74187D221473}" type="pres">
      <dgm:prSet presAssocID="{E2083D06-1AB4-498A-8EFE-A504F84F3C97}" presName="tile1" presStyleLbl="node1" presStyleIdx="0" presStyleCnt="4" custLinFactNeighborX="1083" custLinFactNeighborY="688"/>
      <dgm:spPr/>
      <dgm:t>
        <a:bodyPr/>
        <a:lstStyle/>
        <a:p>
          <a:endParaRPr kumimoji="1" lang="ja-JP" altLang="en-US"/>
        </a:p>
      </dgm:t>
    </dgm:pt>
    <dgm:pt modelId="{34B276F8-0053-4087-8D5F-734B7F819379}" type="pres">
      <dgm:prSet presAssocID="{E2083D06-1AB4-498A-8EFE-A504F84F3C97}" presName="tile1text" presStyleLbl="node1" presStyleIdx="0" presStyleCnt="4">
        <dgm:presLayoutVars>
          <dgm:chMax val="0"/>
          <dgm:chPref val="0"/>
          <dgm:bulletEnabled val="1"/>
        </dgm:presLayoutVars>
      </dgm:prSet>
      <dgm:spPr/>
      <dgm:t>
        <a:bodyPr/>
        <a:lstStyle/>
        <a:p>
          <a:endParaRPr kumimoji="1" lang="ja-JP" altLang="en-US"/>
        </a:p>
      </dgm:t>
    </dgm:pt>
    <dgm:pt modelId="{E566E3A4-A8B7-4AA9-8DEF-BFB2C6CE1BEF}" type="pres">
      <dgm:prSet presAssocID="{E2083D06-1AB4-498A-8EFE-A504F84F3C97}" presName="tile2" presStyleLbl="node1" presStyleIdx="1" presStyleCnt="4"/>
      <dgm:spPr/>
      <dgm:t>
        <a:bodyPr/>
        <a:lstStyle/>
        <a:p>
          <a:endParaRPr kumimoji="1" lang="ja-JP" altLang="en-US"/>
        </a:p>
      </dgm:t>
    </dgm:pt>
    <dgm:pt modelId="{312D93EE-0F5B-4979-8D69-9C100F7EC2B0}" type="pres">
      <dgm:prSet presAssocID="{E2083D06-1AB4-498A-8EFE-A504F84F3C97}" presName="tile2text" presStyleLbl="node1" presStyleIdx="1" presStyleCnt="4">
        <dgm:presLayoutVars>
          <dgm:chMax val="0"/>
          <dgm:chPref val="0"/>
          <dgm:bulletEnabled val="1"/>
        </dgm:presLayoutVars>
      </dgm:prSet>
      <dgm:spPr/>
      <dgm:t>
        <a:bodyPr/>
        <a:lstStyle/>
        <a:p>
          <a:endParaRPr kumimoji="1" lang="ja-JP" altLang="en-US"/>
        </a:p>
      </dgm:t>
    </dgm:pt>
    <dgm:pt modelId="{7D510F84-7014-4945-B77A-32408F1B0FB8}" type="pres">
      <dgm:prSet presAssocID="{E2083D06-1AB4-498A-8EFE-A504F84F3C97}" presName="tile3" presStyleLbl="node1" presStyleIdx="2" presStyleCnt="4" custLinFactNeighborX="1180" custLinFactNeighborY="2817"/>
      <dgm:spPr/>
      <dgm:t>
        <a:bodyPr/>
        <a:lstStyle/>
        <a:p>
          <a:endParaRPr kumimoji="1" lang="ja-JP" altLang="en-US"/>
        </a:p>
      </dgm:t>
    </dgm:pt>
    <dgm:pt modelId="{8E02103D-1835-4FB4-A83A-8F6292575E72}" type="pres">
      <dgm:prSet presAssocID="{E2083D06-1AB4-498A-8EFE-A504F84F3C97}" presName="tile3text" presStyleLbl="node1" presStyleIdx="2" presStyleCnt="4">
        <dgm:presLayoutVars>
          <dgm:chMax val="0"/>
          <dgm:chPref val="0"/>
          <dgm:bulletEnabled val="1"/>
        </dgm:presLayoutVars>
      </dgm:prSet>
      <dgm:spPr/>
      <dgm:t>
        <a:bodyPr/>
        <a:lstStyle/>
        <a:p>
          <a:endParaRPr kumimoji="1" lang="ja-JP" altLang="en-US"/>
        </a:p>
      </dgm:t>
    </dgm:pt>
    <dgm:pt modelId="{2AD770DE-03D7-4036-93E7-72FB74E7726A}" type="pres">
      <dgm:prSet presAssocID="{E2083D06-1AB4-498A-8EFE-A504F84F3C97}" presName="tile4" presStyleLbl="node1" presStyleIdx="3" presStyleCnt="4" custLinFactNeighborX="291" custLinFactNeighborY="0"/>
      <dgm:spPr/>
      <dgm:t>
        <a:bodyPr/>
        <a:lstStyle/>
        <a:p>
          <a:endParaRPr kumimoji="1" lang="ja-JP" altLang="en-US"/>
        </a:p>
      </dgm:t>
    </dgm:pt>
    <dgm:pt modelId="{72BB3125-6315-4FAE-91F0-88078286DAFC}" type="pres">
      <dgm:prSet presAssocID="{E2083D06-1AB4-498A-8EFE-A504F84F3C97}" presName="tile4text" presStyleLbl="node1" presStyleIdx="3" presStyleCnt="4">
        <dgm:presLayoutVars>
          <dgm:chMax val="0"/>
          <dgm:chPref val="0"/>
          <dgm:bulletEnabled val="1"/>
        </dgm:presLayoutVars>
      </dgm:prSet>
      <dgm:spPr/>
      <dgm:t>
        <a:bodyPr/>
        <a:lstStyle/>
        <a:p>
          <a:endParaRPr kumimoji="1" lang="ja-JP" altLang="en-US"/>
        </a:p>
      </dgm:t>
    </dgm:pt>
    <dgm:pt modelId="{70536B04-6C4B-4CFB-AFB2-2A2BD0FA4B2F}" type="pres">
      <dgm:prSet presAssocID="{E2083D06-1AB4-498A-8EFE-A504F84F3C97}" presName="centerTile" presStyleLbl="fgShp" presStyleIdx="0" presStyleCnt="1" custScaleX="131059" custScaleY="96436" custLinFactNeighborX="1053" custLinFactNeighborY="1332">
        <dgm:presLayoutVars>
          <dgm:chMax val="0"/>
          <dgm:chPref val="0"/>
        </dgm:presLayoutVars>
      </dgm:prSet>
      <dgm:spPr/>
      <dgm:t>
        <a:bodyPr/>
        <a:lstStyle/>
        <a:p>
          <a:endParaRPr kumimoji="1" lang="ja-JP" altLang="en-US"/>
        </a:p>
      </dgm:t>
    </dgm:pt>
  </dgm:ptLst>
  <dgm:cxnLst>
    <dgm:cxn modelId="{CCA65E5A-BFF4-448C-BD8A-ECE0DC805A4A}" type="presOf" srcId="{4BEBB41E-2111-435E-BEFE-D7D1005C6154}" destId="{2AD770DE-03D7-4036-93E7-72FB74E7726A}" srcOrd="0" destOrd="0" presId="urn:microsoft.com/office/officeart/2005/8/layout/matrix1"/>
    <dgm:cxn modelId="{B75D0B0B-848B-40DD-9011-B13FFD8AC68B}" srcId="{E2083D06-1AB4-498A-8EFE-A504F84F3C97}" destId="{38D43181-E751-4487-873F-BD3B34EF8B44}" srcOrd="0" destOrd="0" parTransId="{68F1357D-3957-4BD5-A19B-9D9E93BE2628}" sibTransId="{580F6630-9536-46E0-8990-F90C1798DB36}"/>
    <dgm:cxn modelId="{45656C50-34BD-4AB0-87BB-E9A0387E2FEF}" srcId="{38D43181-E751-4487-873F-BD3B34EF8B44}" destId="{A8085B86-5276-4AF0-88E8-12FF65A37A25}" srcOrd="1" destOrd="0" parTransId="{DF5A5BFA-29C8-4661-92F9-583493C1FC1C}" sibTransId="{285BF85B-5E6F-4496-8266-9996AFF6A602}"/>
    <dgm:cxn modelId="{3CB004EB-AE2F-4097-A6DE-6ADEEC592EF3}" type="presOf" srcId="{BC9C14C7-E014-451E-A558-0796F20F5AAD}" destId="{7D510F84-7014-4945-B77A-32408F1B0FB8}" srcOrd="0" destOrd="0" presId="urn:microsoft.com/office/officeart/2005/8/layout/matrix1"/>
    <dgm:cxn modelId="{4AAFE067-BAD3-4D2D-8195-3CB299E7AA76}" type="presOf" srcId="{144840DE-726D-451F-92CC-F64490CD1966}" destId="{7643A933-DEFD-4889-9326-74187D221473}" srcOrd="0" destOrd="0" presId="urn:microsoft.com/office/officeart/2005/8/layout/matrix1"/>
    <dgm:cxn modelId="{D6EBB6D7-65AF-4D01-841A-E8A4A37A20B0}" type="presOf" srcId="{A8085B86-5276-4AF0-88E8-12FF65A37A25}" destId="{E566E3A4-A8B7-4AA9-8DEF-BFB2C6CE1BEF}" srcOrd="0" destOrd="0" presId="urn:microsoft.com/office/officeart/2005/8/layout/matrix1"/>
    <dgm:cxn modelId="{4FDB65F3-9042-4A3C-9B3F-A3DA09380A5E}" type="presOf" srcId="{38D43181-E751-4487-873F-BD3B34EF8B44}" destId="{70536B04-6C4B-4CFB-AFB2-2A2BD0FA4B2F}" srcOrd="0" destOrd="0" presId="urn:microsoft.com/office/officeart/2005/8/layout/matrix1"/>
    <dgm:cxn modelId="{D2787D3B-958C-457A-8D81-2E414AA0FB7F}" type="presOf" srcId="{144840DE-726D-451F-92CC-F64490CD1966}" destId="{34B276F8-0053-4087-8D5F-734B7F819379}" srcOrd="1" destOrd="0" presId="urn:microsoft.com/office/officeart/2005/8/layout/matrix1"/>
    <dgm:cxn modelId="{DADA6012-0BC8-4D55-B0A5-342EB0700CE3}" type="presOf" srcId="{4BEBB41E-2111-435E-BEFE-D7D1005C6154}" destId="{72BB3125-6315-4FAE-91F0-88078286DAFC}" srcOrd="1" destOrd="0" presId="urn:microsoft.com/office/officeart/2005/8/layout/matrix1"/>
    <dgm:cxn modelId="{9C860D7B-8FFF-4E61-AE8B-65882FC0BF00}" type="presOf" srcId="{A8085B86-5276-4AF0-88E8-12FF65A37A25}" destId="{312D93EE-0F5B-4979-8D69-9C100F7EC2B0}" srcOrd="1" destOrd="0" presId="urn:microsoft.com/office/officeart/2005/8/layout/matrix1"/>
    <dgm:cxn modelId="{3D61391F-B522-4A4B-9B46-7C620AB84182}" type="presOf" srcId="{E2083D06-1AB4-498A-8EFE-A504F84F3C97}" destId="{BCB6156D-325B-4E02-9B65-99EC41C305F1}" srcOrd="0" destOrd="0" presId="urn:microsoft.com/office/officeart/2005/8/layout/matrix1"/>
    <dgm:cxn modelId="{B31762C1-19E0-4457-AA64-D9E7AC654440}" type="presOf" srcId="{BC9C14C7-E014-451E-A558-0796F20F5AAD}" destId="{8E02103D-1835-4FB4-A83A-8F6292575E72}" srcOrd="1" destOrd="0" presId="urn:microsoft.com/office/officeart/2005/8/layout/matrix1"/>
    <dgm:cxn modelId="{DD77F768-13B3-4E8B-97B7-3C8A6046237F}" srcId="{38D43181-E751-4487-873F-BD3B34EF8B44}" destId="{4BEBB41E-2111-435E-BEFE-D7D1005C6154}" srcOrd="3" destOrd="0" parTransId="{AB1F6AC6-07F8-4EEA-BB88-6BA19786F4AD}" sibTransId="{E7088D9E-F10C-4463-B2A4-7B170B14AE36}"/>
    <dgm:cxn modelId="{9FC094EC-4201-45FA-BBF7-8E1779F06AA7}" srcId="{38D43181-E751-4487-873F-BD3B34EF8B44}" destId="{144840DE-726D-451F-92CC-F64490CD1966}" srcOrd="0" destOrd="0" parTransId="{AA77FAA2-07C6-45C3-8A21-5C8CE5F9ACE3}" sibTransId="{86B4B577-97B5-4028-9285-DB08003EF32F}"/>
    <dgm:cxn modelId="{1B58C85A-4B9D-4CAA-B4B9-9C7FBC03B88F}" srcId="{38D43181-E751-4487-873F-BD3B34EF8B44}" destId="{BC9C14C7-E014-451E-A558-0796F20F5AAD}" srcOrd="2" destOrd="0" parTransId="{4F77898F-670E-4E21-A213-8D40667F04FB}" sibTransId="{48C02D70-D772-45B3-882A-6F718AD9573B}"/>
    <dgm:cxn modelId="{C50D0348-AE1D-42FE-9636-8062A63F82C0}" type="presParOf" srcId="{BCB6156D-325B-4E02-9B65-99EC41C305F1}" destId="{8CC41E8E-8C5B-4236-B9EC-1159DFFF8F22}" srcOrd="0" destOrd="0" presId="urn:microsoft.com/office/officeart/2005/8/layout/matrix1"/>
    <dgm:cxn modelId="{8E6AD2C7-03C9-4178-B13D-8E38357243CB}" type="presParOf" srcId="{8CC41E8E-8C5B-4236-B9EC-1159DFFF8F22}" destId="{7643A933-DEFD-4889-9326-74187D221473}" srcOrd="0" destOrd="0" presId="urn:microsoft.com/office/officeart/2005/8/layout/matrix1"/>
    <dgm:cxn modelId="{ED483571-CE15-4F5B-8979-4AA3D0F76361}" type="presParOf" srcId="{8CC41E8E-8C5B-4236-B9EC-1159DFFF8F22}" destId="{34B276F8-0053-4087-8D5F-734B7F819379}" srcOrd="1" destOrd="0" presId="urn:microsoft.com/office/officeart/2005/8/layout/matrix1"/>
    <dgm:cxn modelId="{3C4FC240-4023-4FC6-B5C9-E1115EAF3C0E}" type="presParOf" srcId="{8CC41E8E-8C5B-4236-B9EC-1159DFFF8F22}" destId="{E566E3A4-A8B7-4AA9-8DEF-BFB2C6CE1BEF}" srcOrd="2" destOrd="0" presId="urn:microsoft.com/office/officeart/2005/8/layout/matrix1"/>
    <dgm:cxn modelId="{47403AC6-608E-446F-AEA6-9F7AEA6F0335}" type="presParOf" srcId="{8CC41E8E-8C5B-4236-B9EC-1159DFFF8F22}" destId="{312D93EE-0F5B-4979-8D69-9C100F7EC2B0}" srcOrd="3" destOrd="0" presId="urn:microsoft.com/office/officeart/2005/8/layout/matrix1"/>
    <dgm:cxn modelId="{EA24F1AB-CC39-4B80-8D59-8F7D20D1F8D6}" type="presParOf" srcId="{8CC41E8E-8C5B-4236-B9EC-1159DFFF8F22}" destId="{7D510F84-7014-4945-B77A-32408F1B0FB8}" srcOrd="4" destOrd="0" presId="urn:microsoft.com/office/officeart/2005/8/layout/matrix1"/>
    <dgm:cxn modelId="{E751114C-9574-4181-8363-A189EB2BC97C}" type="presParOf" srcId="{8CC41E8E-8C5B-4236-B9EC-1159DFFF8F22}" destId="{8E02103D-1835-4FB4-A83A-8F6292575E72}" srcOrd="5" destOrd="0" presId="urn:microsoft.com/office/officeart/2005/8/layout/matrix1"/>
    <dgm:cxn modelId="{BBDB4679-518A-49C0-915B-C23E463A7EA1}" type="presParOf" srcId="{8CC41E8E-8C5B-4236-B9EC-1159DFFF8F22}" destId="{2AD770DE-03D7-4036-93E7-72FB74E7726A}" srcOrd="6" destOrd="0" presId="urn:microsoft.com/office/officeart/2005/8/layout/matrix1"/>
    <dgm:cxn modelId="{B6F1996E-5E8E-4D12-ADD9-5D31AF8C7A41}" type="presParOf" srcId="{8CC41E8E-8C5B-4236-B9EC-1159DFFF8F22}" destId="{72BB3125-6315-4FAE-91F0-88078286DAFC}" srcOrd="7" destOrd="0" presId="urn:microsoft.com/office/officeart/2005/8/layout/matrix1"/>
    <dgm:cxn modelId="{D26C243E-CCBD-4D30-A980-7548308DF4B4}" type="presParOf" srcId="{BCB6156D-325B-4E02-9B65-99EC41C305F1}" destId="{70536B04-6C4B-4CFB-AFB2-2A2BD0FA4B2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84894-D3BD-468A-A7D1-175F1B7AF787}">
      <dsp:nvSpPr>
        <dsp:cNvPr id="0" name=""/>
        <dsp:cNvSpPr/>
      </dsp:nvSpPr>
      <dsp:spPr>
        <a:xfrm rot="5400000">
          <a:off x="-185966" y="185966"/>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p>
      </dsp:txBody>
      <dsp:txXfrm rot="-5400000">
        <a:off x="1" y="433921"/>
        <a:ext cx="867844" cy="371933"/>
      </dsp:txXfrm>
    </dsp:sp>
    <dsp:sp modelId="{1E293B7D-52BD-4D27-9FE7-15CA9F55EC87}">
      <dsp:nvSpPr>
        <dsp:cNvPr id="0" name=""/>
        <dsp:cNvSpPr/>
      </dsp:nvSpPr>
      <dsp:spPr>
        <a:xfrm rot="5400000">
          <a:off x="4145794" y="-3274419"/>
          <a:ext cx="805855" cy="7361755"/>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endParaRPr kumimoji="1" lang="ja-JP" altLang="en-US" sz="4700" kern="1200" dirty="0"/>
        </a:p>
      </dsp:txBody>
      <dsp:txXfrm rot="-5400000">
        <a:off x="867845" y="42869"/>
        <a:ext cx="7322416" cy="727177"/>
      </dsp:txXfrm>
    </dsp:sp>
    <dsp:sp modelId="{D7678BDC-73EA-43B3-9788-64A06054A894}">
      <dsp:nvSpPr>
        <dsp:cNvPr id="0" name=""/>
        <dsp:cNvSpPr/>
      </dsp:nvSpPr>
      <dsp:spPr>
        <a:xfrm rot="5400000">
          <a:off x="-185966" y="1279476"/>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p>
      </dsp:txBody>
      <dsp:txXfrm rot="-5400000">
        <a:off x="1" y="1527431"/>
        <a:ext cx="867844" cy="371933"/>
      </dsp:txXfrm>
    </dsp:sp>
    <dsp:sp modelId="{B45ABE5F-A0A2-4EFA-91D6-6B71BCBFB2BB}">
      <dsp:nvSpPr>
        <dsp:cNvPr id="0" name=""/>
        <dsp:cNvSpPr/>
      </dsp:nvSpPr>
      <dsp:spPr>
        <a:xfrm rot="5400000">
          <a:off x="4145794" y="-2200396"/>
          <a:ext cx="805855" cy="73617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ts val="2500"/>
            </a:lnSpc>
            <a:spcBef>
              <a:spcPct val="0"/>
            </a:spcBef>
            <a:spcAft>
              <a:spcPct val="15000"/>
            </a:spcAft>
            <a:buChar char="••"/>
          </a:pPr>
          <a:endParaRPr kumimoji="1" lang="ja-JP" altLang="en-US" sz="3600" kern="1200" dirty="0">
            <a:latin typeface="UD デジタル 教科書体 NK-B" panose="02020700000000000000" pitchFamily="18" charset="-128"/>
            <a:ea typeface="UD デジタル 教科書体 NK-B" panose="02020700000000000000" pitchFamily="18" charset="-128"/>
          </a:endParaRPr>
        </a:p>
      </dsp:txBody>
      <dsp:txXfrm rot="-5400000">
        <a:off x="867845" y="1116892"/>
        <a:ext cx="7322416" cy="727177"/>
      </dsp:txXfrm>
    </dsp:sp>
    <dsp:sp modelId="{5C498F85-68B8-400E-B9C3-142EF1ACBF98}">
      <dsp:nvSpPr>
        <dsp:cNvPr id="0" name=""/>
        <dsp:cNvSpPr/>
      </dsp:nvSpPr>
      <dsp:spPr>
        <a:xfrm rot="5400000">
          <a:off x="-185966" y="2375579"/>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p>
      </dsp:txBody>
      <dsp:txXfrm rot="-5400000">
        <a:off x="1" y="2623534"/>
        <a:ext cx="867844" cy="371933"/>
      </dsp:txXfrm>
    </dsp:sp>
    <dsp:sp modelId="{3E749563-2055-4325-BCB3-A29B0EE7EFD7}">
      <dsp:nvSpPr>
        <dsp:cNvPr id="0" name=""/>
        <dsp:cNvSpPr/>
      </dsp:nvSpPr>
      <dsp:spPr>
        <a:xfrm rot="5400000">
          <a:off x="4145794" y="-1066296"/>
          <a:ext cx="805855" cy="73617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endParaRPr kumimoji="1" lang="ja-JP" altLang="en-US" sz="4700" kern="1200" dirty="0"/>
        </a:p>
      </dsp:txBody>
      <dsp:txXfrm rot="-5400000">
        <a:off x="867845" y="2250992"/>
        <a:ext cx="7322416" cy="727177"/>
      </dsp:txXfrm>
    </dsp:sp>
    <dsp:sp modelId="{D9F8B1DA-D3A9-4334-B89B-FEE7DC8555B1}">
      <dsp:nvSpPr>
        <dsp:cNvPr id="0" name=""/>
        <dsp:cNvSpPr/>
      </dsp:nvSpPr>
      <dsp:spPr>
        <a:xfrm rot="5400000">
          <a:off x="-185966" y="3468621"/>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kumimoji="1" lang="ja-JP" altLang="en-US" sz="2300" kern="1200" dirty="0" smtClean="0"/>
            <a:t>　</a:t>
          </a:r>
          <a:endParaRPr kumimoji="1" lang="ja-JP" altLang="en-US" sz="2300" kern="1200" dirty="0"/>
        </a:p>
      </dsp:txBody>
      <dsp:txXfrm rot="-5400000">
        <a:off x="1" y="3716576"/>
        <a:ext cx="867844" cy="371933"/>
      </dsp:txXfrm>
    </dsp:sp>
    <dsp:sp modelId="{33A2AE8D-0726-4843-ADCA-0F1B3E1D522A}">
      <dsp:nvSpPr>
        <dsp:cNvPr id="0" name=""/>
        <dsp:cNvSpPr/>
      </dsp:nvSpPr>
      <dsp:spPr>
        <a:xfrm rot="5400000">
          <a:off x="4145794" y="4704"/>
          <a:ext cx="805855" cy="73617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3A933-DEFD-4889-9326-74187D221473}">
      <dsp:nvSpPr>
        <dsp:cNvPr id="0" name=""/>
        <dsp:cNvSpPr/>
      </dsp:nvSpPr>
      <dsp:spPr>
        <a:xfrm rot="16200000">
          <a:off x="766003" y="-705078"/>
          <a:ext cx="2556284" cy="4001616"/>
        </a:xfrm>
        <a:prstGeom prst="round1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4480" tIns="284480" rIns="284480" bIns="284480" numCol="1" spcCol="1270" anchor="b" anchorCtr="0">
          <a:noAutofit/>
        </a:bodyPr>
        <a:lstStyle/>
        <a:p>
          <a:pPr lvl="0" algn="ctr" defTabSz="1778000">
            <a:lnSpc>
              <a:spcPts val="3400"/>
            </a:lnSpc>
            <a:spcBef>
              <a:spcPct val="0"/>
            </a:spcBef>
            <a:spcAft>
              <a:spcPct val="35000"/>
            </a:spcAft>
          </a:pPr>
          <a:endParaRPr kumimoji="1" lang="ja-JP" altLang="en-US" sz="40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rot="5400000">
        <a:off x="43338" y="17587"/>
        <a:ext cx="4001616" cy="1917213"/>
      </dsp:txXfrm>
    </dsp:sp>
    <dsp:sp modelId="{E566E3A4-A8B7-4AA9-8DEF-BFB2C6CE1BEF}">
      <dsp:nvSpPr>
        <dsp:cNvPr id="0" name=""/>
        <dsp:cNvSpPr/>
      </dsp:nvSpPr>
      <dsp:spPr>
        <a:xfrm>
          <a:off x="4001616" y="0"/>
          <a:ext cx="4001616" cy="2556284"/>
        </a:xfrm>
        <a:prstGeom prst="round1Rect">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ts val="2000"/>
            </a:lnSpc>
            <a:spcBef>
              <a:spcPct val="0"/>
            </a:spcBef>
            <a:spcAft>
              <a:spcPct val="35000"/>
            </a:spcAft>
          </a:pPr>
          <a:endParaRPr kumimoji="1" lang="ja-JP" altLang="en-US" sz="40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a:off x="4001616" y="0"/>
        <a:ext cx="4001616" cy="1917213"/>
      </dsp:txXfrm>
    </dsp:sp>
    <dsp:sp modelId="{7D510F84-7014-4945-B77A-32408F1B0FB8}">
      <dsp:nvSpPr>
        <dsp:cNvPr id="0" name=""/>
        <dsp:cNvSpPr/>
      </dsp:nvSpPr>
      <dsp:spPr>
        <a:xfrm rot="10800000">
          <a:off x="47219" y="2556284"/>
          <a:ext cx="4001616" cy="2556284"/>
        </a:xfrm>
        <a:prstGeom prst="round1Rect">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kumimoji="1" lang="ja-JP" altLang="en-US" sz="3600" kern="1200" dirty="0" smtClean="0">
              <a:solidFill>
                <a:schemeClr val="tx1"/>
              </a:solidFill>
              <a:latin typeface="UD デジタル 教科書体 NK-B" panose="02020700000000000000" pitchFamily="18" charset="-128"/>
              <a:ea typeface="UD デジタル 教科書体 NK-B" panose="02020700000000000000" pitchFamily="18" charset="-128"/>
            </a:rPr>
            <a:t>話しやすい環境をつくる。</a:t>
          </a:r>
          <a:endParaRPr kumimoji="1" lang="ja-JP" altLang="en-US" sz="36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rot="10800000">
        <a:off x="47219" y="3195354"/>
        <a:ext cx="4001616" cy="1917213"/>
      </dsp:txXfrm>
    </dsp:sp>
    <dsp:sp modelId="{2AD770DE-03D7-4036-93E7-72FB74E7726A}">
      <dsp:nvSpPr>
        <dsp:cNvPr id="0" name=""/>
        <dsp:cNvSpPr/>
      </dsp:nvSpPr>
      <dsp:spPr>
        <a:xfrm rot="5400000">
          <a:off x="4724282" y="1833617"/>
          <a:ext cx="2556284" cy="4001616"/>
        </a:xfrm>
        <a:prstGeom prst="round1Rect">
          <a:avLst/>
        </a:prstGeom>
        <a:solidFill>
          <a:srgbClr val="7AED5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just" defTabSz="1600200">
            <a:lnSpc>
              <a:spcPts val="4600"/>
            </a:lnSpc>
            <a:spcBef>
              <a:spcPct val="0"/>
            </a:spcBef>
            <a:spcAft>
              <a:spcPct val="35000"/>
            </a:spcAft>
          </a:pPr>
          <a:r>
            <a:rPr kumimoji="1" lang="ja-JP" altLang="en-US" sz="3600" kern="1200" dirty="0" smtClean="0">
              <a:solidFill>
                <a:schemeClr val="tx1"/>
              </a:solidFill>
              <a:latin typeface="UD デジタル 教科書体 NK-B" panose="02020700000000000000" pitchFamily="18" charset="-128"/>
              <a:ea typeface="UD デジタル 教科書体 NK-B" panose="02020700000000000000" pitchFamily="18" charset="-128"/>
            </a:rPr>
            <a:t>沈黙の裏側にある気持ちを想像する。</a:t>
          </a:r>
          <a:endParaRPr kumimoji="1" lang="ja-JP" altLang="en-US" sz="36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rot="-5400000">
        <a:off x="4001616" y="3195354"/>
        <a:ext cx="4001616" cy="1917213"/>
      </dsp:txXfrm>
    </dsp:sp>
    <dsp:sp modelId="{70536B04-6C4B-4CFB-AFB2-2A2BD0FA4B2F}">
      <dsp:nvSpPr>
        <dsp:cNvPr id="0" name=""/>
        <dsp:cNvSpPr/>
      </dsp:nvSpPr>
      <dsp:spPr>
        <a:xfrm>
          <a:off x="2453554" y="1957014"/>
          <a:ext cx="3146686" cy="1232589"/>
        </a:xfrm>
        <a:prstGeom prst="roundRect">
          <a:avLst/>
        </a:prstGeom>
        <a:solidFill>
          <a:srgbClr val="FFCCCC"/>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latin typeface="UD デジタル 教科書体 NK-B" panose="02020700000000000000" pitchFamily="18" charset="-128"/>
              <a:ea typeface="UD デジタル 教科書体 NK-B" panose="02020700000000000000" pitchFamily="18" charset="-128"/>
            </a:rPr>
            <a:t>安心感</a:t>
          </a:r>
          <a:endParaRPr kumimoji="1" lang="ja-JP" altLang="en-US" sz="4000" kern="1200" dirty="0">
            <a:latin typeface="UD デジタル 教科書体 NK-B" panose="02020700000000000000" pitchFamily="18" charset="-128"/>
            <a:ea typeface="UD デジタル 教科書体 NK-B" panose="02020700000000000000" pitchFamily="18" charset="-128"/>
          </a:endParaRPr>
        </a:p>
      </dsp:txBody>
      <dsp:txXfrm>
        <a:off x="2513724" y="2017184"/>
        <a:ext cx="3026346" cy="11122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329372" y="482259"/>
            <a:ext cx="2918831" cy="493633"/>
          </a:xfrm>
          <a:prstGeom prst="rect">
            <a:avLst/>
          </a:prstGeom>
        </p:spPr>
        <p:txBody>
          <a:bodyPr vert="horz" lIns="91440" tIns="45720" rIns="91440" bIns="45720" rtlCol="0"/>
          <a:lstStyle>
            <a:lvl1pPr algn="r">
              <a:defRPr sz="1200"/>
            </a:lvl1pPr>
          </a:lstStyle>
          <a:p>
            <a:fld id="{E2384FA2-A6FB-4A92-9E43-1DE922F4A4DA}" type="datetimeFigureOut">
              <a:rPr kumimoji="1" lang="ja-JP" altLang="en-US" smtClean="0"/>
              <a:pPr/>
              <a:t>2023/3/28</a:t>
            </a:fld>
            <a:endParaRPr kumimoji="1" lang="ja-JP" altLang="en-US"/>
          </a:p>
        </p:txBody>
      </p:sp>
      <p:sp>
        <p:nvSpPr>
          <p:cNvPr id="4" name="フッター プレースホルダ 3"/>
          <p:cNvSpPr>
            <a:spLocks noGrp="1"/>
          </p:cNvSpPr>
          <p:nvPr>
            <p:ph type="ftr" sz="quarter" idx="2"/>
          </p:nvPr>
        </p:nvSpPr>
        <p:spPr>
          <a:xfrm>
            <a:off x="2" y="9377318"/>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367883" y="8907195"/>
            <a:ext cx="2918831" cy="493633"/>
          </a:xfrm>
          <a:prstGeom prst="rect">
            <a:avLst/>
          </a:prstGeom>
        </p:spPr>
        <p:txBody>
          <a:bodyPr vert="horz" lIns="91440" tIns="45720" rIns="91440" bIns="45720" rtlCol="0" anchor="b"/>
          <a:lstStyle>
            <a:lvl1pPr algn="r">
              <a:defRPr sz="1200"/>
            </a:lvl1pPr>
          </a:lstStyle>
          <a:p>
            <a:fld id="{61066232-E2AB-4A89-BE57-A650FF97A02E}" type="slidenum">
              <a:rPr kumimoji="1" lang="ja-JP" altLang="en-US" smtClean="0"/>
              <a:pPr/>
              <a:t>‹#›</a:t>
            </a:fld>
            <a:endParaRPr kumimoji="1" lang="ja-JP" altLang="en-US"/>
          </a:p>
        </p:txBody>
      </p:sp>
    </p:spTree>
    <p:extLst>
      <p:ext uri="{BB962C8B-B14F-4D97-AF65-F5344CB8AC3E}">
        <p14:creationId xmlns:p14="http://schemas.microsoft.com/office/powerpoint/2010/main" val="200959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4" name="スライド イメージ プレースホルダ 3"/>
          <p:cNvSpPr>
            <a:spLocks noGrp="1" noRot="1" noChangeAspect="1"/>
          </p:cNvSpPr>
          <p:nvPr>
            <p:ph type="sldImg" idx="2"/>
          </p:nvPr>
        </p:nvSpPr>
        <p:spPr>
          <a:xfrm>
            <a:off x="898525" y="739775"/>
            <a:ext cx="4938713" cy="37052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9516"/>
            <a:ext cx="5388610" cy="4442698"/>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 5"/>
          <p:cNvSpPr>
            <a:spLocks noGrp="1"/>
          </p:cNvSpPr>
          <p:nvPr>
            <p:ph type="ftr" sz="quarter" idx="4"/>
          </p:nvPr>
        </p:nvSpPr>
        <p:spPr>
          <a:xfrm>
            <a:off x="2" y="9376745"/>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765" y="9376745"/>
            <a:ext cx="2918831" cy="493633"/>
          </a:xfrm>
          <a:prstGeom prst="rect">
            <a:avLst/>
          </a:prstGeom>
        </p:spPr>
        <p:txBody>
          <a:bodyPr vert="horz" lIns="91440" tIns="45720" rIns="91440" bIns="45720" rtlCol="0" anchor="b"/>
          <a:lstStyle>
            <a:lvl1pPr algn="r">
              <a:defRPr sz="1600"/>
            </a:lvl1pPr>
          </a:lstStyle>
          <a:p>
            <a:fld id="{3137F271-F49A-4B5A-97CE-8B1FAB08D8CB}" type="slidenum">
              <a:rPr lang="ja-JP" altLang="en-US" smtClean="0"/>
              <a:pPr/>
              <a:t>‹#›</a:t>
            </a:fld>
            <a:endParaRPr lang="ja-JP" altLang="en-US" dirty="0"/>
          </a:p>
        </p:txBody>
      </p:sp>
    </p:spTree>
    <p:extLst>
      <p:ext uri="{BB962C8B-B14F-4D97-AF65-F5344CB8AC3E}">
        <p14:creationId xmlns:p14="http://schemas.microsoft.com/office/powerpoint/2010/main" val="40699058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4572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2pPr>
    <a:lvl3pPr marL="9144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3pPr>
    <a:lvl4pPr marL="13716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4pPr>
    <a:lvl5pPr marL="18288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smtClean="0">
                <a:latin typeface="ＭＳ 明朝" panose="02020609040205080304" pitchFamily="17" charset="-128"/>
                <a:ea typeface="ＭＳ 明朝" panose="02020609040205080304" pitchFamily="17" charset="-128"/>
              </a:rPr>
              <a:t>それでは、講義内容を踏まえながら、いじめの早期対応に関する事例について、意見交換を行います。画面上の準備物を確認してください。</a:t>
            </a:r>
            <a:endParaRPr kumimoji="1" lang="ja-JP" altLang="en-US" sz="11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a:t>
            </a:fld>
            <a:endParaRPr kumimoji="1" lang="ja-JP" altLang="en-US"/>
          </a:p>
        </p:txBody>
      </p:sp>
    </p:spTree>
    <p:extLst>
      <p:ext uri="{BB962C8B-B14F-4D97-AF65-F5344CB8AC3E}">
        <p14:creationId xmlns:p14="http://schemas.microsoft.com/office/powerpoint/2010/main" val="326583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次に、場面</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Ⅱ</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について考えます。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10</a:t>
            </a:fld>
            <a:endParaRPr kumimoji="1" lang="ja-JP" altLang="en-US"/>
          </a:p>
        </p:txBody>
      </p:sp>
    </p:spTree>
    <p:extLst>
      <p:ext uri="{BB962C8B-B14F-4D97-AF65-F5344CB8AC3E}">
        <p14:creationId xmlns:p14="http://schemas.microsoft.com/office/powerpoint/2010/main" val="360130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まず、個人で、Ａ先生が「心掛けること」と</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B</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子へのセリフをワークシートに３分間で考えます。では始めてください。</a:t>
            </a:r>
            <a:endPar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３分後）やめてください。今からはグループで課題点を踏まえながらセリフを考えます。時間は</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12</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分です。司会、記録、発表者を確認してください。記録者は、Ａ３判のワークシートにグループの考えをまとめてください。では、始めてください。</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11</a:t>
            </a:fld>
            <a:endParaRPr kumimoji="1" lang="ja-JP" altLang="en-US"/>
          </a:p>
        </p:txBody>
      </p:sp>
    </p:spTree>
    <p:extLst>
      <p:ext uri="{BB962C8B-B14F-4D97-AF65-F5344CB8AC3E}">
        <p14:creationId xmlns:p14="http://schemas.microsoft.com/office/powerpoint/2010/main" val="2450285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時間です。では、全体での発表をします。今回の発表も、発表者に前に出てもらい、役割演技の形で実施します。手順としては、まず、Ｂ子役の方は、せりふはありませんが、うつむき加減でなかなか言葉が出ない様子で座って、沈黙の状態を保ってください。Ａ先生役の方は、各グループで考えたせりふを、表情や話すスピードにも気を付けながら、Ｂ子役の方に話を切り出してくださ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役割演技の後は、Ｂ子役の方は、Ａ先生のせりふを聴いてどう思ったかの感想を、Ａ先生役の方は、せりふで工夫したポイントを発表してください。Ｂ子役、Ａ先生役はそれぞれ異なるグループの発表者が担当してください。では、発表者、Ｂ子役を募集します。挙手をお願い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（２グループ程度が発表する）。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（最初のグループのやり取りが始まって５分経過したら、終了する）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（役割演技後は、拍手を促す）</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12</a:t>
            </a:fld>
            <a:endParaRPr kumimoji="1" lang="ja-JP" altLang="en-US"/>
          </a:p>
        </p:txBody>
      </p:sp>
    </p:spTree>
    <p:extLst>
      <p:ext uri="{BB962C8B-B14F-4D97-AF65-F5344CB8AC3E}">
        <p14:creationId xmlns:p14="http://schemas.microsoft.com/office/powerpoint/2010/main" val="192998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では、まとめです。Ａ先生が心掛けたらよいこととしては、</a:t>
            </a:r>
            <a:r>
              <a:rPr kumimoji="1" lang="ja-JP" altLang="ja-JP" sz="1100" kern="1200" dirty="0" smtClean="0">
                <a:solidFill>
                  <a:schemeClr val="tx1"/>
                </a:solidFill>
                <a:latin typeface="ＭＳ 明朝" panose="02020609040205080304" pitchFamily="17" charset="-128"/>
                <a:ea typeface="ＭＳ 明朝" panose="02020609040205080304" pitchFamily="17" charset="-128"/>
                <a:cs typeface="+mn-cs"/>
              </a:rPr>
              <a:t>Ｂ子</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のつらい気持ちに寄り添うこと、</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B</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子が沈黙しているのは、どんな思いがあるからなのかを想像すること、また、話し手のペースに合わせることなどが考えられます。</a:t>
            </a:r>
            <a:endParaRPr kumimoji="1" lang="ja-JP" altLang="ja-JP" sz="1100" kern="1200" dirty="0" smtClean="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13</a:t>
            </a:fld>
            <a:endParaRPr kumimoji="1" lang="ja-JP" altLang="en-US"/>
          </a:p>
        </p:txBody>
      </p:sp>
    </p:spTree>
    <p:extLst>
      <p:ext uri="{BB962C8B-B14F-4D97-AF65-F5344CB8AC3E}">
        <p14:creationId xmlns:p14="http://schemas.microsoft.com/office/powerpoint/2010/main" val="169814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この場面での回答例を紹介します。（スライドを読む）子どもにとって、いじめの内容を話すことはとてもつらいことだと考えられます。話が途切れてもせかさず、ゆっくりと話を聞いていくことが大切なことだと思います。</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14</a:t>
            </a:fld>
            <a:endParaRPr kumimoji="1" lang="ja-JP" altLang="en-US"/>
          </a:p>
        </p:txBody>
      </p:sp>
    </p:spTree>
    <p:extLst>
      <p:ext uri="{BB962C8B-B14F-4D97-AF65-F5344CB8AC3E}">
        <p14:creationId xmlns:p14="http://schemas.microsoft.com/office/powerpoint/2010/main" val="297371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また、Ｂ子との教育相談では、相談するタイミングや、Ｂ子が話しやすい環境をつくりこと、また、話し手のペースに合わせること、「沈黙」がある場合は、意味のあることとして捉え、沈黙の裏側にある気持ちを想像することなどが、安心感を与えるポイントだと考えられま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15</a:t>
            </a:fld>
            <a:endParaRPr kumimoji="1" lang="ja-JP" altLang="en-US"/>
          </a:p>
        </p:txBody>
      </p:sp>
    </p:spTree>
    <p:extLst>
      <p:ext uri="{BB962C8B-B14F-4D97-AF65-F5344CB8AC3E}">
        <p14:creationId xmlns:p14="http://schemas.microsoft.com/office/powerpoint/2010/main" val="99824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以上で意見交換を</a:t>
            </a:r>
            <a:r>
              <a:rPr kumimoji="1" lang="ja-JP" altLang="en-US" sz="1100" kern="1200" smtClean="0">
                <a:solidFill>
                  <a:schemeClr val="tx1"/>
                </a:solidFill>
                <a:latin typeface="ＭＳ 明朝" panose="02020609040205080304" pitchFamily="17" charset="-128"/>
                <a:ea typeface="ＭＳ 明朝" panose="02020609040205080304" pitchFamily="17" charset="-128"/>
                <a:cs typeface="+mn-cs"/>
              </a:rPr>
              <a:t>終わります。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16</a:t>
            </a:fld>
            <a:endParaRPr kumimoji="1" lang="ja-JP" altLang="en-US"/>
          </a:p>
        </p:txBody>
      </p:sp>
    </p:spTree>
    <p:extLst>
      <p:ext uri="{BB962C8B-B14F-4D97-AF65-F5344CB8AC3E}">
        <p14:creationId xmlns:p14="http://schemas.microsoft.com/office/powerpoint/2010/main" val="1244803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全体のまとめの時間です。今日は、動画での講義と意見交換の二つを通して、「いじめの捉え方」を改めて再認識するとともに、保護者や子どもの気持ちに寄り添った教育相談の在り方について考えました。次回の意見交換では、Ａ先生が</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B</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子の母親から相談を受けた後、学校の組織として、どのように対応していくかについて、実際にシミュレーションしながら考えます。</a:t>
            </a:r>
            <a:endPar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なお、配付しているハンドブック資料で、今日の研修内容を振り返ることができます。御活用ください。それ</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では、ここで、校長先生（教頭先生）に御指導いただきたいと思います</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。よろしく</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お願いします。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17</a:t>
            </a:fld>
            <a:endParaRPr kumimoji="1" lang="ja-JP" altLang="en-US"/>
          </a:p>
        </p:txBody>
      </p:sp>
    </p:spTree>
    <p:extLst>
      <p:ext uri="{BB962C8B-B14F-4D97-AF65-F5344CB8AC3E}">
        <p14:creationId xmlns:p14="http://schemas.microsoft.com/office/powerpoint/2010/main" val="17779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この時間のねらいです。Ａ先生のいじめの早期対応事例を通して、私たち自身の「いじめの捉え方」を見直し、児童生徒や保護者の気持ちに寄り添った、教育相談の在り方について考えます。</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2</a:t>
            </a:fld>
            <a:endParaRPr kumimoji="1" lang="ja-JP" altLang="en-US"/>
          </a:p>
        </p:txBody>
      </p:sp>
    </p:spTree>
    <p:extLst>
      <p:ext uri="{BB962C8B-B14F-4D97-AF65-F5344CB8AC3E}">
        <p14:creationId xmlns:p14="http://schemas.microsoft.com/office/powerpoint/2010/main" val="327640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意見交換の流れはこのようになります。これから、Ａ先生の事例を紹介しますので、お手元の事例資料を見ながら、Ａ先生の対応について、課題と思われる箇所に下線を引いてください。</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3</a:t>
            </a:fld>
            <a:endParaRPr kumimoji="1" lang="ja-JP" altLang="en-US"/>
          </a:p>
        </p:txBody>
      </p:sp>
    </p:spTree>
    <p:extLst>
      <p:ext uri="{BB962C8B-B14F-4D97-AF65-F5344CB8AC3E}">
        <p14:creationId xmlns:p14="http://schemas.microsoft.com/office/powerpoint/2010/main" val="312226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それでは始めましょう。（配付している事例資料をゆっくりと読む）</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4</a:t>
            </a:fld>
            <a:endParaRPr kumimoji="1" lang="ja-JP" altLang="en-US"/>
          </a:p>
        </p:txBody>
      </p:sp>
    </p:spTree>
    <p:extLst>
      <p:ext uri="{BB962C8B-B14F-4D97-AF65-F5344CB8AC3E}">
        <p14:creationId xmlns:p14="http://schemas.microsoft.com/office/powerpoint/2010/main" val="407927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では、ここからは、二つの場面に分けて考えます。始めに、事例資料の場面</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Ⅰ</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です。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5</a:t>
            </a:fld>
            <a:endParaRPr kumimoji="1" lang="ja-JP" altLang="en-US"/>
          </a:p>
        </p:txBody>
      </p:sp>
    </p:spTree>
    <p:extLst>
      <p:ext uri="{BB962C8B-B14F-4D97-AF65-F5344CB8AC3E}">
        <p14:creationId xmlns:p14="http://schemas.microsoft.com/office/powerpoint/2010/main" val="158397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まず、個人で、Ａ先生の課題点とセリフを３分間でワークシートに書きます。では、始めてください。</a:t>
            </a:r>
            <a:endPar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３分後）やめてください。今からはグループで、個人ワークの内容を踏まえながらセリフを考えます。時間は</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12</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分です。この時間に、司会、記録、発表者を確認してください。記録者は、Ａ３判のワークシートにグループの考えをまとめてください。では、始めてください。</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6</a:t>
            </a:fld>
            <a:endParaRPr kumimoji="1" lang="ja-JP" altLang="en-US"/>
          </a:p>
        </p:txBody>
      </p:sp>
    </p:spTree>
    <p:extLst>
      <p:ext uri="{BB962C8B-B14F-4D97-AF65-F5344CB8AC3E}">
        <p14:creationId xmlns:p14="http://schemas.microsoft.com/office/powerpoint/2010/main" val="353717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時間です。では、全体での発表に移ります。発表は、発表者に前に出ていただき、役割演技の形で実施します。手順として、まず、母親役の方は、心配そうに最初のせりふを伝えます。次に、Ａ先生役の方は、各グループで考えたＡ先生のせりふを、表情や話すスピードに気を付けながら、発表してください。役割演技の後、母親役の方は、Ａ先生のせりふを聴いてどう思ったかの感想を、Ａ先生役の方には、せりふで工夫したポイントを発表してください。</a:t>
            </a:r>
          </a:p>
          <a:p>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母親役、Ａ先生役はそれぞれ異なるグループの発表者が担当してください。では、発表者、母親役を募集します。挙手をお願いします。</a:t>
            </a:r>
          </a:p>
          <a:p>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（２グループ程度が発表する）</a:t>
            </a:r>
          </a:p>
          <a:p>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（最初のグループのやり取りが始まって５分経過したら、終了する）</a:t>
            </a:r>
          </a:p>
          <a:p>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（役割演技後は、拍手を促す）</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7</a:t>
            </a:fld>
            <a:endParaRPr kumimoji="1" lang="ja-JP" altLang="en-US"/>
          </a:p>
        </p:txBody>
      </p:sp>
    </p:spTree>
    <p:extLst>
      <p:ext uri="{BB962C8B-B14F-4D97-AF65-F5344CB8AC3E}">
        <p14:creationId xmlns:p14="http://schemas.microsoft.com/office/powerpoint/2010/main" val="167937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defTabSz="914400" rtl="0" eaLnBrk="1" latinLnBrk="0" hangingPunct="1"/>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まとめです。Ａ先生の課題としては、例えば、（〇二つを読む。）などが考えられます。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8</a:t>
            </a:fld>
            <a:endParaRPr kumimoji="1" lang="ja-JP" altLang="en-US"/>
          </a:p>
        </p:txBody>
      </p:sp>
    </p:spTree>
    <p:extLst>
      <p:ext uri="{BB962C8B-B14F-4D97-AF65-F5344CB8AC3E}">
        <p14:creationId xmlns:p14="http://schemas.microsoft.com/office/powerpoint/2010/main" val="3013498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スライドを見てください。今回のせりふの回答例を紹介します。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（時間があればスライドを読む）</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電話を受けた段階から、私たちは、保護者は思い悩んだ末に相談してくるということを理解し、誠実に対応する必要があります。保護者の思いや願いを真摯に受け止め、安心感を持つことがきるように心掛けましょう。</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9</a:t>
            </a:fld>
            <a:endParaRPr kumimoji="1" lang="ja-JP" altLang="en-US"/>
          </a:p>
        </p:txBody>
      </p:sp>
    </p:spTree>
    <p:extLst>
      <p:ext uri="{BB962C8B-B14F-4D97-AF65-F5344CB8AC3E}">
        <p14:creationId xmlns:p14="http://schemas.microsoft.com/office/powerpoint/2010/main" val="220524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1"/>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9187E-0DF2-412B-BCE9-AC0C5CA34BD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9064" y="1232756"/>
            <a:ext cx="7772400" cy="1470025"/>
          </a:xfrm>
        </p:spPr>
        <p:txBody>
          <a:bodyPr>
            <a:normAutofit/>
          </a:bodyPr>
          <a:lstStyle/>
          <a:p>
            <a:r>
              <a:rPr kumimoji="1" lang="ja-JP" altLang="en-US" sz="5400" dirty="0" smtClean="0">
                <a:latin typeface="UD デジタル 教科書体 NK-B" panose="02020700000000000000" pitchFamily="18" charset="-128"/>
                <a:ea typeface="UD デジタル 教科書体 NK-B" panose="02020700000000000000" pitchFamily="18" charset="-128"/>
              </a:rPr>
              <a:t>意見交換　</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pic>
        <p:nvPicPr>
          <p:cNvPr id="5" name="図 4"/>
          <p:cNvPicPr>
            <a:picLocks noChangeAspect="1"/>
          </p:cNvPicPr>
          <p:nvPr/>
        </p:nvPicPr>
        <p:blipFill>
          <a:blip r:embed="rId3"/>
          <a:stretch>
            <a:fillRect/>
          </a:stretch>
        </p:blipFill>
        <p:spPr>
          <a:xfrm>
            <a:off x="5857113" y="3212976"/>
            <a:ext cx="2634351" cy="2634351"/>
          </a:xfrm>
          <a:prstGeom prst="rect">
            <a:avLst/>
          </a:prstGeom>
        </p:spPr>
      </p:pic>
      <p:sp>
        <p:nvSpPr>
          <p:cNvPr id="8" name="正方形/長方形 7"/>
          <p:cNvSpPr/>
          <p:nvPr/>
        </p:nvSpPr>
        <p:spPr>
          <a:xfrm>
            <a:off x="899592" y="3068960"/>
            <a:ext cx="4532377" cy="277836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準備物</a:t>
            </a:r>
            <a:endParaRPr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○各グループ </a:t>
            </a:r>
            <a:endParaRPr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・Ａ３判ワークシート　</a:t>
            </a:r>
            <a:endParaRPr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・黒のサインペン</a:t>
            </a:r>
            <a:endPar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○個人</a:t>
            </a:r>
            <a:endPar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・ワークシート</a:t>
            </a:r>
            <a:r>
              <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rPr>
              <a:t>No.1</a:t>
            </a:r>
          </a:p>
          <a:p>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・Ａ先生の事例資料 </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タイトル 1"/>
          <p:cNvSpPr txBox="1">
            <a:spLocks/>
          </p:cNvSpPr>
          <p:nvPr/>
        </p:nvSpPr>
        <p:spPr>
          <a:xfrm>
            <a:off x="356792" y="146497"/>
            <a:ext cx="8496944"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いじめの早期対応に関する研修　校内研修１</a:t>
            </a:r>
            <a:endParaRPr lang="ja-JP" altLang="en-US" sz="2800" dirty="0"/>
          </a:p>
        </p:txBody>
      </p:sp>
    </p:spTree>
    <p:extLst>
      <p:ext uri="{BB962C8B-B14F-4D97-AF65-F5344CB8AC3E}">
        <p14:creationId xmlns:p14="http://schemas.microsoft.com/office/powerpoint/2010/main" val="2018723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1267" y="1628800"/>
            <a:ext cx="7048872" cy="4392488"/>
          </a:xfrm>
          <a:solidFill>
            <a:schemeClr val="tx1"/>
          </a:solidFill>
        </p:spPr>
        <p:txBody>
          <a:bodyPr>
            <a:normAutofit/>
          </a:bodyPr>
          <a:lstStyle/>
          <a:p>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場面</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Ⅱ</a:t>
            </a:r>
            <a:b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br>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B</a:t>
            </a:r>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子との教育相談</a:t>
            </a:r>
            <a:r>
              <a:rPr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a:t>
            </a:r>
            <a:endPar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1026" name="Picture 2" descr="劇場のカーテン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30" y="962781"/>
            <a:ext cx="8748464" cy="57245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151471" y="-27384"/>
            <a:ext cx="8813017" cy="716442"/>
            <a:chOff x="437100" y="-6603"/>
            <a:chExt cx="8813017" cy="716442"/>
          </a:xfrm>
        </p:grpSpPr>
        <p:grpSp>
          <p:nvGrpSpPr>
            <p:cNvPr id="5" name="グループ化 4"/>
            <p:cNvGrpSpPr/>
            <p:nvPr/>
          </p:nvGrpSpPr>
          <p:grpSpPr>
            <a:xfrm>
              <a:off x="437100" y="-6603"/>
              <a:ext cx="7031628" cy="709840"/>
              <a:chOff x="274905" y="-28155"/>
              <a:chExt cx="7031628" cy="709840"/>
            </a:xfrm>
          </p:grpSpPr>
          <p:sp>
            <p:nvSpPr>
              <p:cNvPr id="7" name="山形 6"/>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8" name="山形 7"/>
              <p:cNvSpPr/>
              <p:nvPr/>
            </p:nvSpPr>
            <p:spPr>
              <a:xfrm>
                <a:off x="4498866" y="-28155"/>
                <a:ext cx="2807667"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9" name="山形 8"/>
              <p:cNvSpPr/>
              <p:nvPr/>
            </p:nvSpPr>
            <p:spPr>
              <a:xfrm>
                <a:off x="274905" y="-28154"/>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6" name="山形 5"/>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2027813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メモ 14"/>
          <p:cNvSpPr/>
          <p:nvPr/>
        </p:nvSpPr>
        <p:spPr>
          <a:xfrm>
            <a:off x="185425" y="1004618"/>
            <a:ext cx="8748464" cy="696190"/>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568976" y="4506241"/>
            <a:ext cx="8364913" cy="1890897"/>
            <a:chOff x="218552" y="1537873"/>
            <a:chExt cx="8716579" cy="1890897"/>
          </a:xfrm>
        </p:grpSpPr>
        <p:sp>
          <p:nvSpPr>
            <p:cNvPr id="11" name="角丸四角形 10"/>
            <p:cNvSpPr/>
            <p:nvPr/>
          </p:nvSpPr>
          <p:spPr>
            <a:xfrm>
              <a:off x="218552" y="1537873"/>
              <a:ext cx="7121755" cy="1890897"/>
            </a:xfrm>
            <a:prstGeom prst="roundRect">
              <a:avLst/>
            </a:prstGeom>
            <a:solidFill>
              <a:srgbClr val="FCF8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500"/>
                </a:lnSpc>
              </a:pP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自分ならどのように話を切り出すか、</a:t>
              </a:r>
              <a:r>
                <a:rPr kumimoji="1"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B</a:t>
              </a: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子の気持ちに寄り添って考えてください。</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1026" name="Picture 2" descr="いろいろな指差し確認のイラスト（女性）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423" y="1594071"/>
              <a:ext cx="1626708" cy="1834699"/>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テキスト ボックス 37"/>
          <p:cNvSpPr txBox="1"/>
          <p:nvPr/>
        </p:nvSpPr>
        <p:spPr>
          <a:xfrm>
            <a:off x="1354462" y="3222309"/>
            <a:ext cx="7195876" cy="1046440"/>
          </a:xfrm>
          <a:prstGeom prst="rect">
            <a:avLst/>
          </a:prstGeom>
          <a:noFill/>
          <a:ln>
            <a:solidFill>
              <a:schemeClr val="tx1"/>
            </a:solidFill>
          </a:ln>
        </p:spPr>
        <p:txBody>
          <a:bodyPr wrap="square" rtlCol="0" anchor="ctr">
            <a:spAutoFit/>
          </a:bodyPr>
          <a:lstStyle/>
          <a:p>
            <a:r>
              <a:rPr kumimoji="1" lang="ja-JP" altLang="en-US" sz="3100" dirty="0" smtClean="0">
                <a:latin typeface="UD デジタル 教科書体 NK-B" panose="02020700000000000000" pitchFamily="18" charset="-128"/>
                <a:ea typeface="UD デジタル 教科書体 NK-B" panose="02020700000000000000" pitchFamily="18" charset="-128"/>
              </a:rPr>
              <a:t> 　</a:t>
            </a:r>
            <a:endParaRPr kumimoji="1" lang="en-US" altLang="ja-JP" sz="3100" dirty="0" smtClean="0">
              <a:latin typeface="UD デジタル 教科書体 NK-B" panose="02020700000000000000" pitchFamily="18" charset="-128"/>
              <a:ea typeface="UD デジタル 教科書体 NK-B" panose="02020700000000000000" pitchFamily="18" charset="-128"/>
            </a:endParaRPr>
          </a:p>
          <a:p>
            <a:endParaRPr kumimoji="1" lang="ja-JP" altLang="en-US" sz="3100" dirty="0">
              <a:latin typeface="UD デジタル 教科書体 NK-B" panose="02020700000000000000" pitchFamily="18" charset="-128"/>
              <a:ea typeface="UD デジタル 教科書体 NK-B" panose="02020700000000000000" pitchFamily="18" charset="-128"/>
            </a:endParaRPr>
          </a:p>
        </p:txBody>
      </p:sp>
      <p:sp>
        <p:nvSpPr>
          <p:cNvPr id="20" name="楕円 19"/>
          <p:cNvSpPr/>
          <p:nvPr/>
        </p:nvSpPr>
        <p:spPr>
          <a:xfrm>
            <a:off x="323528" y="3140968"/>
            <a:ext cx="1369197" cy="125692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２</a:t>
            </a:r>
            <a:endParaRPr kumimoji="1" lang="ja-JP" altLang="en-US" sz="4400" dirty="0"/>
          </a:p>
        </p:txBody>
      </p:sp>
      <p:sp>
        <p:nvSpPr>
          <p:cNvPr id="2" name="テキスト ボックス 1"/>
          <p:cNvSpPr txBox="1"/>
          <p:nvPr/>
        </p:nvSpPr>
        <p:spPr>
          <a:xfrm>
            <a:off x="1715585" y="3277710"/>
            <a:ext cx="6786649" cy="1569660"/>
          </a:xfrm>
          <a:prstGeom prst="rect">
            <a:avLst/>
          </a:prstGeom>
          <a:noFill/>
        </p:spPr>
        <p:txBody>
          <a:bodyPr wrap="square" rtlCol="0">
            <a:spAutoFit/>
          </a:bodyPr>
          <a:lstStyle/>
          <a:p>
            <a:r>
              <a:rPr kumimoji="1" lang="ja-JP" altLang="en-US" sz="3200" dirty="0" smtClean="0">
                <a:latin typeface="UD デジタル 教科書体 NK-B" panose="02020700000000000000" pitchFamily="18" charset="-128"/>
                <a:ea typeface="UD デジタル 教科書体 NK-B" panose="02020700000000000000" pitchFamily="18" charset="-128"/>
              </a:rPr>
              <a:t>Ａ３判ワークシートにセリフをまとめる。　　　　</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　</a:t>
            </a:r>
            <a:r>
              <a:rPr lang="ja-JP" altLang="en-US" sz="3200" dirty="0" smtClean="0">
                <a:latin typeface="UD デジタル 教科書体 NK-B" panose="02020700000000000000" pitchFamily="18" charset="-128"/>
                <a:ea typeface="UD デジタル 教科書体 NK-B" panose="02020700000000000000" pitchFamily="18" charset="-128"/>
              </a:rPr>
              <a:t>　　　　　　　　　　　　　　　　　　 </a:t>
            </a:r>
            <a:r>
              <a:rPr kumimoji="1" lang="ja-JP" altLang="en-US" sz="3200" dirty="0" smtClean="0">
                <a:latin typeface="UD デジタル 教科書体 NK-B" panose="02020700000000000000" pitchFamily="18" charset="-128"/>
                <a:ea typeface="UD デジタル 教科書体 NK-B" panose="02020700000000000000" pitchFamily="18" charset="-128"/>
              </a:rPr>
              <a:t>（グループ）</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1381379" y="1794798"/>
            <a:ext cx="7191121" cy="1046440"/>
          </a:xfrm>
          <a:prstGeom prst="rect">
            <a:avLst/>
          </a:prstGeom>
          <a:noFill/>
          <a:ln>
            <a:solidFill>
              <a:schemeClr val="tx1"/>
            </a:solidFill>
          </a:ln>
        </p:spPr>
        <p:txBody>
          <a:bodyPr wrap="square" rtlCol="0" anchor="ctr">
            <a:spAutoFit/>
          </a:bodyPr>
          <a:lstStyle/>
          <a:p>
            <a:r>
              <a:rPr kumimoji="1" lang="ja-JP" altLang="en-US" sz="3100" dirty="0" smtClean="0">
                <a:latin typeface="UD デジタル 教科書体 NK-B" panose="02020700000000000000" pitchFamily="18" charset="-128"/>
                <a:ea typeface="UD デジタル 教科書体 NK-B" panose="02020700000000000000" pitchFamily="18" charset="-128"/>
              </a:rPr>
              <a:t> 　</a:t>
            </a:r>
            <a:endParaRPr kumimoji="1" lang="en-US" altLang="ja-JP" sz="3100" dirty="0" smtClean="0">
              <a:latin typeface="UD デジタル 教科書体 NK-B" panose="02020700000000000000" pitchFamily="18" charset="-128"/>
              <a:ea typeface="UD デジタル 教科書体 NK-B" panose="02020700000000000000" pitchFamily="18" charset="-128"/>
            </a:endParaRPr>
          </a:p>
          <a:p>
            <a:endParaRPr kumimoji="1" lang="ja-JP" altLang="en-US" sz="3100" dirty="0">
              <a:latin typeface="UD デジタル 教科書体 NK-B" panose="02020700000000000000" pitchFamily="18" charset="-128"/>
              <a:ea typeface="UD デジタル 教科書体 NK-B" panose="02020700000000000000" pitchFamily="18" charset="-128"/>
            </a:endParaRPr>
          </a:p>
        </p:txBody>
      </p:sp>
      <p:sp>
        <p:nvSpPr>
          <p:cNvPr id="6" name="楕円 5"/>
          <p:cNvSpPr/>
          <p:nvPr/>
        </p:nvSpPr>
        <p:spPr>
          <a:xfrm>
            <a:off x="323528" y="1700808"/>
            <a:ext cx="1369197" cy="125692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１</a:t>
            </a:r>
            <a:endParaRPr kumimoji="1" lang="ja-JP" altLang="en-US" sz="4400" dirty="0"/>
          </a:p>
        </p:txBody>
      </p:sp>
      <p:sp>
        <p:nvSpPr>
          <p:cNvPr id="24" name="テキスト ボックス 23"/>
          <p:cNvSpPr txBox="1"/>
          <p:nvPr/>
        </p:nvSpPr>
        <p:spPr>
          <a:xfrm>
            <a:off x="1692725" y="1872217"/>
            <a:ext cx="6786649" cy="1077218"/>
          </a:xfrm>
          <a:prstGeom prst="rect">
            <a:avLst/>
          </a:prstGeom>
          <a:noFill/>
        </p:spPr>
        <p:txBody>
          <a:bodyPr wrap="square" rtlCol="0">
            <a:spAutoFit/>
          </a:bodyPr>
          <a:lstStyle/>
          <a:p>
            <a:r>
              <a:rPr kumimoji="1" lang="ja-JP" altLang="en-US" sz="3200" dirty="0" smtClean="0">
                <a:latin typeface="UD デジタル 教科書体 NK-B" panose="02020700000000000000" pitchFamily="18" charset="-128"/>
                <a:ea typeface="UD デジタル 教科書体 NK-B" panose="02020700000000000000" pitchFamily="18" charset="-128"/>
              </a:rPr>
              <a:t>ワークシートに「心掛けること」、セリフを考える。　　　　　　　　　　　　　　　（個人）</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grpSp>
        <p:nvGrpSpPr>
          <p:cNvPr id="19" name="グループ化 18"/>
          <p:cNvGrpSpPr/>
          <p:nvPr/>
        </p:nvGrpSpPr>
        <p:grpSpPr>
          <a:xfrm>
            <a:off x="0" y="-27384"/>
            <a:ext cx="9143999" cy="709839"/>
            <a:chOff x="2256624" y="-6603"/>
            <a:chExt cx="6993493" cy="709839"/>
          </a:xfrm>
        </p:grpSpPr>
        <p:grpSp>
          <p:nvGrpSpPr>
            <p:cNvPr id="22" name="グループ化 21"/>
            <p:cNvGrpSpPr/>
            <p:nvPr/>
          </p:nvGrpSpPr>
          <p:grpSpPr>
            <a:xfrm>
              <a:off x="2256624" y="-6603"/>
              <a:ext cx="5212104" cy="709839"/>
              <a:chOff x="2094429" y="-28155"/>
              <a:chExt cx="5212104" cy="709839"/>
            </a:xfrm>
          </p:grpSpPr>
          <p:sp>
            <p:nvSpPr>
              <p:cNvPr id="26" name="山形 25"/>
              <p:cNvSpPr/>
              <p:nvPr/>
            </p:nvSpPr>
            <p:spPr>
              <a:xfrm>
                <a:off x="2094429" y="-28155"/>
                <a:ext cx="2769532"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27" name="山形 26"/>
              <p:cNvSpPr/>
              <p:nvPr/>
            </p:nvSpPr>
            <p:spPr>
              <a:xfrm>
                <a:off x="4498866" y="-28155"/>
                <a:ext cx="2807667"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a:t>
                </a:r>
                <a:r>
                  <a:rPr lang="en-US" altLang="ja-JP" sz="2400" dirty="0">
                    <a:solidFill>
                      <a:schemeClr val="bg1"/>
                    </a:solidFill>
                    <a:latin typeface="+mn-ea"/>
                  </a:rPr>
                  <a:t>12</a:t>
                </a:r>
                <a:r>
                  <a:rPr lang="ja-JP" altLang="en-US" sz="2400" dirty="0" smtClean="0">
                    <a:solidFill>
                      <a:schemeClr val="bg1"/>
                    </a:solidFill>
                    <a:latin typeface="+mn-ea"/>
                  </a:rPr>
                  <a:t>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25" name="山形 24"/>
            <p:cNvSpPr/>
            <p:nvPr/>
          </p:nvSpPr>
          <p:spPr>
            <a:xfrm>
              <a:off x="7089877" y="0"/>
              <a:ext cx="2160240" cy="683721"/>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smtClean="0">
                  <a:solidFill>
                    <a:schemeClr val="bg1"/>
                  </a:solidFill>
                  <a:latin typeface="+mn-ea"/>
                </a:rPr>
                <a:t>発表</a:t>
              </a:r>
              <a:endParaRPr lang="en-US" altLang="ja-JP" sz="2400" dirty="0" smtClean="0">
                <a:solidFill>
                  <a:schemeClr val="bg1"/>
                </a:solidFill>
                <a:latin typeface="+mn-ea"/>
              </a:endParaRPr>
            </a:p>
            <a:p>
              <a:pPr algn="ctr"/>
              <a:r>
                <a:rPr kumimoji="1" lang="ja-JP" altLang="en-US" sz="2400" dirty="0" smtClean="0">
                  <a:solidFill>
                    <a:schemeClr val="bg1"/>
                  </a:solidFill>
                  <a:latin typeface="+mn-ea"/>
                </a:rPr>
                <a:t>（６分）</a:t>
              </a:r>
              <a:endParaRPr kumimoji="1" lang="ja-JP" altLang="en-US" sz="2400" dirty="0">
                <a:solidFill>
                  <a:schemeClr val="bg1"/>
                </a:solidFill>
                <a:latin typeface="+mn-ea"/>
              </a:endParaRPr>
            </a:p>
          </p:txBody>
        </p:sp>
      </p:grpSp>
      <p:sp>
        <p:nvSpPr>
          <p:cNvPr id="28" name="タイトル 1"/>
          <p:cNvSpPr>
            <a:spLocks noGrp="1"/>
          </p:cNvSpPr>
          <p:nvPr>
            <p:ph type="title"/>
          </p:nvPr>
        </p:nvSpPr>
        <p:spPr>
          <a:xfrm>
            <a:off x="1961113" y="912233"/>
            <a:ext cx="5221986" cy="585289"/>
          </a:xfrm>
          <a:solidFill>
            <a:srgbClr val="FFFF00"/>
          </a:solidFill>
        </p:spPr>
        <p:txBody>
          <a:bodyPr>
            <a:noAutofit/>
          </a:bodyPr>
          <a:lstStyle/>
          <a:p>
            <a:r>
              <a:rPr kumimoji="1" lang="ja-JP" altLang="en-US" sz="2800" dirty="0" smtClean="0">
                <a:latin typeface="UD デジタル 教科書体 NK-B" panose="02020700000000000000" pitchFamily="18" charset="-128"/>
                <a:ea typeface="UD デジタル 教科書体 NK-B" panose="02020700000000000000" pitchFamily="18" charset="-128"/>
              </a:rPr>
              <a:t>個人３分→グループ</a:t>
            </a:r>
            <a:r>
              <a:rPr kumimoji="1" lang="en-US" altLang="ja-JP" sz="2800" dirty="0" smtClean="0">
                <a:latin typeface="UD デジタル 教科書体 NK-B" panose="02020700000000000000" pitchFamily="18" charset="-128"/>
                <a:ea typeface="UD デジタル 教科書体 NK-B" panose="02020700000000000000" pitchFamily="18" charset="-128"/>
              </a:rPr>
              <a:t>12</a:t>
            </a:r>
            <a:r>
              <a:rPr kumimoji="1" lang="ja-JP" altLang="en-US" sz="2800" dirty="0" smtClean="0">
                <a:latin typeface="UD デジタル 教科書体 NK-B" panose="02020700000000000000" pitchFamily="18" charset="-128"/>
                <a:ea typeface="UD デジタル 教科書体 NK-B" panose="02020700000000000000" pitchFamily="18" charset="-128"/>
              </a:rPr>
              <a:t>分</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56816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https://4.bp.blogspot.com/-xN3OofpDu2A/XAnvN3Vpj-I/AAAAAAABQmA/guSSixGZ6cYFey2lgEUnc5q3mEUj6quOACLcBGAs/s800/business_man1_1_smil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0110" y="5354933"/>
            <a:ext cx="1007878" cy="1243674"/>
          </a:xfrm>
          <a:prstGeom prst="rect">
            <a:avLst/>
          </a:prstGeom>
          <a:noFill/>
          <a:extLst/>
        </p:spPr>
      </p:pic>
      <p:pic>
        <p:nvPicPr>
          <p:cNvPr id="24" name="Picture 2" descr="https://4.bp.blogspot.com/-xN3OofpDu2A/XAnvN3Vpj-I/AAAAAAABQmA/guSSixGZ6cYFey2lgEUnc5q3mEUj6quOACLcBGAs/s800/business_man1_1_smil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436" y="2433944"/>
            <a:ext cx="1007878" cy="1243674"/>
          </a:xfrm>
          <a:prstGeom prst="rect">
            <a:avLst/>
          </a:prstGeom>
          <a:noFill/>
          <a:extLst/>
        </p:spPr>
      </p:pic>
      <p:sp>
        <p:nvSpPr>
          <p:cNvPr id="2" name="タイトル 1"/>
          <p:cNvSpPr>
            <a:spLocks noGrp="1"/>
          </p:cNvSpPr>
          <p:nvPr>
            <p:ph type="title"/>
          </p:nvPr>
        </p:nvSpPr>
        <p:spPr>
          <a:xfrm>
            <a:off x="0" y="864974"/>
            <a:ext cx="9144000" cy="471955"/>
          </a:xfrm>
          <a:solidFill>
            <a:srgbClr val="FF33CC"/>
          </a:solidFill>
        </p:spPr>
        <p:txBody>
          <a:bodyPr>
            <a:no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①　役割演技</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3" name="角丸四角形吹き出し 12"/>
          <p:cNvSpPr/>
          <p:nvPr/>
        </p:nvSpPr>
        <p:spPr>
          <a:xfrm>
            <a:off x="2171049" y="1694262"/>
            <a:ext cx="6411736" cy="703308"/>
          </a:xfrm>
          <a:prstGeom prst="wedgeRoundRectCallout">
            <a:avLst>
              <a:gd name="adj1" fmla="val -58018"/>
              <a:gd name="adj2" fmla="val 121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5" name="角丸四角形吹き出し 14"/>
          <p:cNvSpPr/>
          <p:nvPr/>
        </p:nvSpPr>
        <p:spPr>
          <a:xfrm>
            <a:off x="602734" y="2820043"/>
            <a:ext cx="6408712" cy="716127"/>
          </a:xfrm>
          <a:prstGeom prst="wedgeRoundRectCallout">
            <a:avLst>
              <a:gd name="adj1" fmla="val 59363"/>
              <a:gd name="adj2" fmla="val 9617"/>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latin typeface="UD デジタル 教科書体 NK-B" panose="02020700000000000000" pitchFamily="18" charset="-128"/>
                <a:ea typeface="UD デジタル 教科書体 NK-B" panose="02020700000000000000" pitchFamily="18" charset="-128"/>
              </a:rPr>
              <a:t>　　</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635445" y="2953246"/>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グループで考えたセリフ</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17" name="角丸四角形吹き出し 16"/>
          <p:cNvSpPr/>
          <p:nvPr/>
        </p:nvSpPr>
        <p:spPr>
          <a:xfrm>
            <a:off x="2030057" y="4617847"/>
            <a:ext cx="6552728" cy="621668"/>
          </a:xfrm>
          <a:prstGeom prst="wedgeRoundRectCallout">
            <a:avLst>
              <a:gd name="adj1" fmla="val -55536"/>
              <a:gd name="adj2" fmla="val 13766"/>
              <a:gd name="adj3" fmla="val 16667"/>
            </a:avLst>
          </a:prstGeom>
          <a:solidFill>
            <a:srgbClr val="FFFC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287385" y="4674755"/>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セリフを聴いての感想</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23" name="角丸四角形吹き出し 22"/>
          <p:cNvSpPr/>
          <p:nvPr/>
        </p:nvSpPr>
        <p:spPr>
          <a:xfrm>
            <a:off x="656340" y="5976770"/>
            <a:ext cx="6408712" cy="639328"/>
          </a:xfrm>
          <a:prstGeom prst="wedgeRoundRectCallout">
            <a:avLst>
              <a:gd name="adj1" fmla="val 59720"/>
              <a:gd name="adj2" fmla="val -40442"/>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UD デジタル 教科書体 NK-B" panose="02020700000000000000" pitchFamily="18" charset="-128"/>
                <a:ea typeface="UD デジタル 教科書体 NK-B" panose="02020700000000000000" pitchFamily="18" charset="-128"/>
              </a:rPr>
              <a:t>　</a:t>
            </a: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「セリフ」で工夫したポイント</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664909" y="2319280"/>
            <a:ext cx="1147750" cy="379427"/>
          </a:xfrm>
          <a:prstGeom prst="rect">
            <a:avLst/>
          </a:prstGeom>
          <a:solidFill>
            <a:schemeClr val="bg1"/>
          </a:solidFill>
          <a:ln>
            <a:solidFill>
              <a:schemeClr val="tx1"/>
            </a:solidFill>
          </a:ln>
        </p:spPr>
        <p:txBody>
          <a:bodyPr wrap="square" rtlCol="0">
            <a:spAutoFit/>
          </a:bodyPr>
          <a:lstStyle/>
          <a:p>
            <a:r>
              <a:rPr kumimoji="1" lang="ja-JP" altLang="en-US" dirty="0" smtClean="0"/>
              <a:t>  </a:t>
            </a:r>
            <a:r>
              <a:rPr lang="ja-JP" altLang="en-US" dirty="0" smtClean="0">
                <a:latin typeface="UD デジタル 教科書体 NK-B" panose="02020700000000000000" pitchFamily="18" charset="-128"/>
                <a:ea typeface="UD デジタル 教科書体 NK-B" panose="02020700000000000000" pitchFamily="18" charset="-128"/>
              </a:rPr>
              <a:t>Ｂ子</a:t>
            </a:r>
            <a:r>
              <a:rPr kumimoji="1" lang="ja-JP" altLang="en-US" dirty="0" smtClean="0">
                <a:latin typeface="UD デジタル 教科書体 NK-B" panose="02020700000000000000" pitchFamily="18" charset="-128"/>
                <a:ea typeface="UD デジタル 教科書体 NK-B" panose="02020700000000000000" pitchFamily="18" charset="-128"/>
              </a:rPr>
              <a:t>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656340" y="5457608"/>
            <a:ext cx="1103594"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lang="ja-JP" altLang="en-US" dirty="0">
                <a:latin typeface="UD デジタル 教科書体 NK-B" panose="02020700000000000000" pitchFamily="18" charset="-128"/>
                <a:ea typeface="UD デジタル 教科書体 NK-B" panose="02020700000000000000" pitchFamily="18" charset="-128"/>
              </a:rPr>
              <a:t>Ｂ子</a:t>
            </a:r>
            <a:r>
              <a:rPr kumimoji="1" lang="ja-JP" altLang="en-US" dirty="0" smtClean="0">
                <a:latin typeface="UD デジタル 教科書体 NK-B" panose="02020700000000000000" pitchFamily="18" charset="-128"/>
                <a:ea typeface="UD デジタル 教科書体 NK-B" panose="02020700000000000000" pitchFamily="18" charset="-128"/>
              </a:rPr>
              <a:t>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7565735" y="3378630"/>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7706409" y="6352277"/>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2" name="タイトル 1"/>
          <p:cNvSpPr txBox="1">
            <a:spLocks/>
          </p:cNvSpPr>
          <p:nvPr/>
        </p:nvSpPr>
        <p:spPr>
          <a:xfrm>
            <a:off x="-12575" y="3915089"/>
            <a:ext cx="9144000" cy="475363"/>
          </a:xfrm>
          <a:prstGeom prst="rect">
            <a:avLst/>
          </a:prstGeom>
          <a:solidFill>
            <a:srgbClr val="FF33CC"/>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②　感想発表</a:t>
            </a:r>
            <a:endParaRPr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33" name="グループ化 32"/>
          <p:cNvGrpSpPr/>
          <p:nvPr/>
        </p:nvGrpSpPr>
        <p:grpSpPr>
          <a:xfrm>
            <a:off x="-12575" y="-27384"/>
            <a:ext cx="9156575" cy="716442"/>
            <a:chOff x="2256624" y="-6603"/>
            <a:chExt cx="6993493" cy="716442"/>
          </a:xfrm>
        </p:grpSpPr>
        <p:grpSp>
          <p:nvGrpSpPr>
            <p:cNvPr id="34" name="グループ化 33"/>
            <p:cNvGrpSpPr/>
            <p:nvPr/>
          </p:nvGrpSpPr>
          <p:grpSpPr>
            <a:xfrm>
              <a:off x="2256624" y="-6603"/>
              <a:ext cx="5212104" cy="709839"/>
              <a:chOff x="2094429" y="-28155"/>
              <a:chExt cx="5212104" cy="709839"/>
            </a:xfrm>
          </p:grpSpPr>
          <p:sp>
            <p:nvSpPr>
              <p:cNvPr id="36" name="山形 35"/>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37" name="山形 36"/>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a:t>
                </a:r>
                <a:r>
                  <a:rPr lang="en-US" altLang="ja-JP" sz="2400" dirty="0">
                    <a:solidFill>
                      <a:schemeClr val="bg1"/>
                    </a:solidFill>
                    <a:latin typeface="+mn-ea"/>
                  </a:rPr>
                  <a:t>12</a:t>
                </a:r>
                <a:r>
                  <a:rPr lang="ja-JP" altLang="en-US" sz="2400" dirty="0" smtClean="0">
                    <a:solidFill>
                      <a:schemeClr val="bg1"/>
                    </a:solidFill>
                    <a:latin typeface="+mn-ea"/>
                  </a:rPr>
                  <a:t>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35" name="山形 34"/>
            <p:cNvSpPr/>
            <p:nvPr/>
          </p:nvSpPr>
          <p:spPr>
            <a:xfrm>
              <a:off x="7089877" y="0"/>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a:solidFill>
                    <a:schemeClr val="bg1"/>
                  </a:solidFill>
                  <a:latin typeface="+mn-ea"/>
                </a:rPr>
                <a:t>発表</a:t>
              </a:r>
              <a:r>
                <a:rPr kumimoji="1" lang="ja-JP" altLang="en-US" sz="2400" dirty="0" smtClean="0">
                  <a:solidFill>
                    <a:schemeClr val="bg1"/>
                  </a:solidFill>
                  <a:latin typeface="+mn-ea"/>
                </a:rPr>
                <a:t> </a:t>
              </a:r>
              <a:r>
                <a:rPr kumimoji="1" lang="en-US" altLang="ja-JP" sz="2400" dirty="0" smtClean="0">
                  <a:solidFill>
                    <a:schemeClr val="bg1"/>
                  </a:solidFill>
                  <a:latin typeface="+mn-ea"/>
                </a:rPr>
                <a:t>(</a:t>
              </a:r>
              <a:r>
                <a:rPr lang="ja-JP" altLang="en-US" sz="2400" dirty="0">
                  <a:solidFill>
                    <a:schemeClr val="bg1"/>
                  </a:solidFill>
                  <a:latin typeface="+mn-ea"/>
                </a:rPr>
                <a:t>６</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grpSp>
      <p:pic>
        <p:nvPicPr>
          <p:cNvPr id="25" name="Picture 4" descr="泣きながら歩く学生のイラスト（女子）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270" y="1419710"/>
            <a:ext cx="1775733" cy="9326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泣きながら歩く学生のイラスト（女子）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539" y="4524975"/>
            <a:ext cx="1775733" cy="93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79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20858" y="2131397"/>
            <a:ext cx="8715106" cy="3312368"/>
          </a:xfrm>
          <a:prstGeom prst="foldedCorner">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endParaRPr>
          </a:p>
          <a:p>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〇Ｂ子</a:t>
            </a:r>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のつらい気持ちに寄り添う。</a:t>
            </a:r>
            <a:endParaRPr lang="ja-JP"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〇</a:t>
            </a:r>
            <a:r>
              <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B</a:t>
            </a:r>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子が沈黙しているのは、どんな思いがある</a:t>
            </a:r>
            <a:endPar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からなのかを想像する。</a:t>
            </a:r>
            <a:endPar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〇話し手のペースに合わせる。</a:t>
            </a:r>
            <a:endParaRPr lang="ja-JP" altLang="ja-JP"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970995" y="2171475"/>
            <a:ext cx="4833253" cy="646331"/>
          </a:xfrm>
          <a:prstGeom prst="rect">
            <a:avLst/>
          </a:prstGeom>
          <a:noFill/>
        </p:spPr>
        <p:txBody>
          <a:bodyPr wrap="square" rtlCol="0">
            <a:spAutoFit/>
          </a:bodyPr>
          <a:lstStyle/>
          <a:p>
            <a:r>
              <a:rPr kumimoji="1" lang="en-US" altLang="ja-JP" sz="3600" dirty="0" smtClean="0"/>
              <a:t>【</a:t>
            </a:r>
            <a:r>
              <a:rPr kumimoji="1" lang="ja-JP" altLang="en-US" sz="3600" dirty="0" smtClean="0">
                <a:latin typeface="UD デジタル 教科書体 NP-B" panose="02020700000000000000" pitchFamily="18" charset="-128"/>
                <a:ea typeface="UD デジタル 教科書体 NP-B" panose="02020700000000000000" pitchFamily="18" charset="-128"/>
              </a:rPr>
              <a:t>心掛けたらよいこと</a:t>
            </a:r>
            <a:r>
              <a:rPr kumimoji="1" lang="en-US" altLang="ja-JP" sz="3600" dirty="0" smtClean="0"/>
              <a:t>】</a:t>
            </a:r>
            <a:endParaRPr kumimoji="1" lang="ja-JP" altLang="en-US" sz="3600" dirty="0"/>
          </a:p>
        </p:txBody>
      </p:sp>
      <p:pic>
        <p:nvPicPr>
          <p:cNvPr id="2" name="図 1"/>
          <p:cNvPicPr>
            <a:picLocks noChangeAspect="1"/>
          </p:cNvPicPr>
          <p:nvPr/>
        </p:nvPicPr>
        <p:blipFill>
          <a:blip r:embed="rId3"/>
          <a:stretch>
            <a:fillRect/>
          </a:stretch>
        </p:blipFill>
        <p:spPr>
          <a:xfrm>
            <a:off x="179512" y="1132331"/>
            <a:ext cx="2324709" cy="863103"/>
          </a:xfrm>
          <a:prstGeom prst="rect">
            <a:avLst/>
          </a:prstGeom>
        </p:spPr>
      </p:pic>
    </p:spTree>
    <p:extLst>
      <p:ext uri="{BB962C8B-B14F-4D97-AF65-F5344CB8AC3E}">
        <p14:creationId xmlns:p14="http://schemas.microsoft.com/office/powerpoint/2010/main" val="3904945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5793852" y="5201429"/>
            <a:ext cx="1356919" cy="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角丸四角形吹き出し 9"/>
          <p:cNvSpPr/>
          <p:nvPr/>
        </p:nvSpPr>
        <p:spPr>
          <a:xfrm>
            <a:off x="319686" y="836712"/>
            <a:ext cx="8290899" cy="4703029"/>
          </a:xfrm>
          <a:prstGeom prst="wedgeRoundRectCallout">
            <a:avLst>
              <a:gd name="adj1" fmla="val 39203"/>
              <a:gd name="adj2" fmla="val 59598"/>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35713" y="984972"/>
            <a:ext cx="7679438" cy="4196020"/>
          </a:xfrm>
          <a:prstGeom prst="rect">
            <a:avLst/>
          </a:prstGeom>
          <a:noFill/>
          <a:ln>
            <a:noFill/>
          </a:ln>
        </p:spPr>
        <p:txBody>
          <a:bodyPr wrap="square">
            <a:spAutoFit/>
          </a:bodyPr>
          <a:lstStyle/>
          <a:p>
            <a:pPr algn="just">
              <a:lnSpc>
                <a:spcPts val="4000"/>
              </a:lnSpc>
            </a:pPr>
            <a:r>
              <a:rPr lang="ja-JP" altLang="ja-JP" sz="28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（例</a:t>
            </a:r>
            <a:r>
              <a:rPr lang="ja-JP" altLang="ja-JP" sz="28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ja-JP" sz="2800" dirty="0">
                <a:latin typeface="UD デジタル 教科書体 NP-B" panose="02020700000000000000" pitchFamily="18" charset="-128"/>
                <a:ea typeface="UD デジタル 教科書体 NP-B" panose="02020700000000000000" pitchFamily="18" charset="-128"/>
              </a:rPr>
              <a:t>本当につらかったんだね。Ｂ子さんにつらい思いをさせてしまってごめんね。もうこれ以上、つらい思いをさせたく</a:t>
            </a:r>
            <a:r>
              <a:rPr lang="ja-JP" altLang="ja-JP" sz="2800" dirty="0" smtClean="0">
                <a:latin typeface="UD デジタル 教科書体 NP-B" panose="02020700000000000000" pitchFamily="18" charset="-128"/>
                <a:ea typeface="UD デジタル 教科書体 NP-B" panose="02020700000000000000" pitchFamily="18" charset="-128"/>
              </a:rPr>
              <a:t>ない。</a:t>
            </a:r>
            <a:r>
              <a:rPr lang="ja-JP" altLang="en-US" sz="2800" dirty="0" smtClean="0">
                <a:latin typeface="UD デジタル 教科書体 NP-B" panose="02020700000000000000" pitchFamily="18" charset="-128"/>
                <a:ea typeface="UD デジタル 教科書体 NP-B" panose="02020700000000000000" pitchFamily="18" charset="-128"/>
              </a:rPr>
              <a:t>だから、何が</a:t>
            </a:r>
            <a:r>
              <a:rPr lang="ja-JP" altLang="ja-JP" sz="2800" dirty="0" smtClean="0">
                <a:latin typeface="UD デジタル 教科書体 NP-B" panose="02020700000000000000" pitchFamily="18" charset="-128"/>
                <a:ea typeface="UD デジタル 教科書体 NP-B" panose="02020700000000000000" pitchFamily="18" charset="-128"/>
              </a:rPr>
              <a:t>そんな</a:t>
            </a:r>
            <a:r>
              <a:rPr lang="ja-JP" altLang="ja-JP" sz="2800" dirty="0">
                <a:latin typeface="UD デジタル 教科書体 NP-B" panose="02020700000000000000" pitchFamily="18" charset="-128"/>
                <a:ea typeface="UD デジタル 教科書体 NP-B" panose="02020700000000000000" pitchFamily="18" charset="-128"/>
              </a:rPr>
              <a:t>に悲しかったのか、教えてくれないかな</a:t>
            </a:r>
            <a:r>
              <a:rPr lang="ja-JP" altLang="ja-JP" sz="2800" dirty="0" smtClean="0">
                <a:latin typeface="UD デジタル 教科書体 NP-B" panose="02020700000000000000" pitchFamily="18" charset="-128"/>
                <a:ea typeface="UD デジタル 教科書体 NP-B" panose="02020700000000000000" pitchFamily="18" charset="-128"/>
              </a:rPr>
              <a:t>？</a:t>
            </a:r>
            <a:r>
              <a:rPr lang="ja-JP" altLang="en-US" sz="2800" dirty="0" smtClean="0">
                <a:latin typeface="UD デジタル 教科書体 NP-B" panose="02020700000000000000" pitchFamily="18" charset="-128"/>
                <a:ea typeface="UD デジタル 教科書体 NP-B" panose="02020700000000000000" pitchFamily="18" charset="-128"/>
              </a:rPr>
              <a:t>ゆっくり話を聴くよ。（</a:t>
            </a:r>
            <a:r>
              <a:rPr lang="ja-JP" altLang="ja-JP" sz="2800" dirty="0" smtClean="0">
                <a:latin typeface="UD デジタル 教科書体 NP-B" panose="02020700000000000000" pitchFamily="18" charset="-128"/>
                <a:ea typeface="UD デジタル 教科書体 NP-B" panose="02020700000000000000" pitchFamily="18" charset="-128"/>
              </a:rPr>
              <a:t>どんな</a:t>
            </a:r>
            <a:r>
              <a:rPr lang="ja-JP" altLang="ja-JP" sz="2800" dirty="0">
                <a:latin typeface="UD デジタル 教科書体 NP-B" panose="02020700000000000000" pitchFamily="18" charset="-128"/>
                <a:ea typeface="UD デジタル 教科書体 NP-B" panose="02020700000000000000" pitchFamily="18" charset="-128"/>
              </a:rPr>
              <a:t>ことがあったの</a:t>
            </a:r>
            <a:r>
              <a:rPr lang="ja-JP" altLang="ja-JP" sz="2800" dirty="0" smtClean="0">
                <a:latin typeface="UD デジタル 教科書体 NP-B" panose="02020700000000000000" pitchFamily="18" charset="-128"/>
                <a:ea typeface="UD デジタル 教科書体 NP-B" panose="02020700000000000000" pitchFamily="18" charset="-128"/>
              </a:rPr>
              <a:t>？</a:t>
            </a:r>
            <a:r>
              <a:rPr lang="ja-JP" altLang="en-US" sz="2800" dirty="0" smtClean="0">
                <a:latin typeface="UD デジタル 教科書体 NP-B" panose="02020700000000000000" pitchFamily="18" charset="-128"/>
                <a:ea typeface="UD デジタル 教科書体 NP-B" panose="02020700000000000000" pitchFamily="18" charset="-128"/>
              </a:rPr>
              <a:t>）</a:t>
            </a:r>
            <a:endParaRPr lang="en-US" altLang="ja-JP" sz="2800" dirty="0" smtClean="0">
              <a:latin typeface="UD デジタル 教科書体 NP-B" panose="02020700000000000000" pitchFamily="18" charset="-128"/>
              <a:ea typeface="UD デジタル 教科書体 NP-B" panose="02020700000000000000" pitchFamily="18" charset="-128"/>
            </a:endParaRPr>
          </a:p>
          <a:p>
            <a:pPr algn="just">
              <a:lnSpc>
                <a:spcPts val="4000"/>
              </a:lnSpc>
            </a:pPr>
            <a:r>
              <a:rPr lang="en-US" altLang="ja-JP" sz="2800" dirty="0" smtClean="0">
                <a:solidFill>
                  <a:srgbClr val="C00000"/>
                </a:solidFill>
                <a:latin typeface="UD デジタル 教科書体 NP-B" panose="02020700000000000000" pitchFamily="18" charset="-128"/>
                <a:ea typeface="UD デジタル 教科書体 NP-B" panose="02020700000000000000" pitchFamily="18" charset="-128"/>
              </a:rPr>
              <a:t>※</a:t>
            </a:r>
            <a:r>
              <a:rPr lang="ja-JP" altLang="ja-JP" sz="2800" dirty="0">
                <a:solidFill>
                  <a:srgbClr val="C00000"/>
                </a:solidFill>
                <a:latin typeface="UD デジタル 教科書体 NP-B" panose="02020700000000000000" pitchFamily="18" charset="-128"/>
                <a:ea typeface="UD デジタル 教科書体 NP-B" panose="02020700000000000000" pitchFamily="18" charset="-128"/>
              </a:rPr>
              <a:t>いじめの内容を話すことはとてもつらいことだと理解した上で、話が途切れて</a:t>
            </a:r>
            <a:r>
              <a:rPr lang="ja-JP" altLang="ja-JP" sz="2800" dirty="0" smtClean="0">
                <a:solidFill>
                  <a:srgbClr val="C00000"/>
                </a:solidFill>
                <a:latin typeface="UD デジタル 教科書体 NP-B" panose="02020700000000000000" pitchFamily="18" charset="-128"/>
                <a:ea typeface="UD デジタル 教科書体 NP-B" panose="02020700000000000000" pitchFamily="18" charset="-128"/>
              </a:rPr>
              <a:t>も</a:t>
            </a:r>
            <a:r>
              <a:rPr lang="ja-JP" altLang="en-US" sz="2800" dirty="0" smtClean="0">
                <a:solidFill>
                  <a:srgbClr val="C00000"/>
                </a:solidFill>
                <a:latin typeface="UD デジタル 教科書体 NP-B" panose="02020700000000000000" pitchFamily="18" charset="-128"/>
                <a:ea typeface="UD デジタル 教科書体 NP-B" panose="02020700000000000000" pitchFamily="18" charset="-128"/>
              </a:rPr>
              <a:t>せ</a:t>
            </a:r>
            <a:r>
              <a:rPr lang="ja-JP" altLang="ja-JP" sz="2800" dirty="0" smtClean="0">
                <a:solidFill>
                  <a:srgbClr val="C00000"/>
                </a:solidFill>
                <a:latin typeface="UD デジタル 教科書体 NP-B" panose="02020700000000000000" pitchFamily="18" charset="-128"/>
                <a:ea typeface="UD デジタル 教科書体 NP-B" panose="02020700000000000000" pitchFamily="18" charset="-128"/>
              </a:rPr>
              <a:t>かさない。</a:t>
            </a:r>
            <a:endParaRPr lang="ja-JP" altLang="ja-JP" sz="3200" dirty="0">
              <a:latin typeface="UD デジタル 教科書体 NP-B" panose="02020700000000000000" pitchFamily="18" charset="-128"/>
              <a:ea typeface="UD デジタル 教科書体 NP-B" panose="02020700000000000000" pitchFamily="18" charset="-128"/>
              <a:cs typeface="ＭＳ Ｐゴシック" panose="020B0600070205080204" pitchFamily="50" charset="-128"/>
            </a:endParaRPr>
          </a:p>
        </p:txBody>
      </p:sp>
      <p:pic>
        <p:nvPicPr>
          <p:cNvPr id="7" name="Picture 2" descr="https://4.bp.blogspot.com/-xN3OofpDu2A/XAnvN3Vpj-I/AAAAAAABQmA/guSSixGZ6cYFey2lgEUnc5q3mEUj6quOACLcBGAs/s800/business_man1_1_smil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212" y="5539741"/>
            <a:ext cx="1007878" cy="1243674"/>
          </a:xfrm>
          <a:prstGeom prst="rect">
            <a:avLst/>
          </a:prstGeom>
          <a:noFill/>
          <a:extLst/>
        </p:spPr>
      </p:pic>
    </p:spTree>
    <p:extLst>
      <p:ext uri="{BB962C8B-B14F-4D97-AF65-F5344CB8AC3E}">
        <p14:creationId xmlns:p14="http://schemas.microsoft.com/office/powerpoint/2010/main" val="2512388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40527" y="2761890"/>
            <a:ext cx="2639784" cy="1077218"/>
          </a:xfrm>
          <a:prstGeom prst="rect">
            <a:avLst/>
          </a:prstGeom>
          <a:noFill/>
        </p:spPr>
        <p:txBody>
          <a:bodyPr wrap="square" rtlCol="0">
            <a:sp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話し手にペースを合わせる</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1970995" y="4797152"/>
            <a:ext cx="2168957" cy="1077218"/>
          </a:xfrm>
          <a:prstGeom prst="rect">
            <a:avLst/>
          </a:prstGeom>
          <a:noFill/>
        </p:spPr>
        <p:txBody>
          <a:bodyPr wrap="square" rtlCol="0">
            <a:sp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守り通すという姿勢</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aphicFrame>
        <p:nvGraphicFramePr>
          <p:cNvPr id="21" name="図表 20"/>
          <p:cNvGraphicFramePr/>
          <p:nvPr>
            <p:extLst>
              <p:ext uri="{D42A27DB-BD31-4B8C-83A1-F6EECF244321}">
                <p14:modId xmlns:p14="http://schemas.microsoft.com/office/powerpoint/2010/main" val="2976815702"/>
              </p:ext>
            </p:extLst>
          </p:nvPr>
        </p:nvGraphicFramePr>
        <p:xfrm>
          <a:off x="435935" y="980728"/>
          <a:ext cx="800323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4932040" y="1744926"/>
            <a:ext cx="3240360" cy="1077218"/>
          </a:xfrm>
          <a:prstGeom prst="rect">
            <a:avLst/>
          </a:prstGeom>
          <a:noFill/>
        </p:spPr>
        <p:txBody>
          <a:bodyPr wrap="square" rtlCol="0">
            <a:spAutoFit/>
          </a:bodyPr>
          <a:lstStyle/>
          <a:p>
            <a:pPr algn="just"/>
            <a:r>
              <a:rPr kumimoji="1" lang="ja-JP" altLang="en-US" sz="3200" dirty="0" smtClean="0">
                <a:latin typeface="UD デジタル 教科書体 NK-B" panose="02020700000000000000" pitchFamily="18" charset="-128"/>
                <a:ea typeface="UD デジタル 教科書体 NK-B" panose="02020700000000000000" pitchFamily="18" charset="-128"/>
              </a:rPr>
              <a:t>傾聴：話し手に　ペースを合わせる。</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658887" y="1741518"/>
            <a:ext cx="3600400" cy="1200329"/>
          </a:xfrm>
          <a:prstGeom prst="rect">
            <a:avLst/>
          </a:prstGeom>
          <a:noFill/>
        </p:spPr>
        <p:txBody>
          <a:bodyPr wrap="square" rtlCol="0">
            <a:spAutoFit/>
          </a:bodyPr>
          <a:lstStyle/>
          <a:p>
            <a:pPr algn="just"/>
            <a:r>
              <a:rPr kumimoji="1" lang="ja-JP" altLang="en-US" sz="3600" dirty="0" smtClean="0">
                <a:latin typeface="UD デジタル 教科書体 NK-B" panose="02020700000000000000" pitchFamily="18" charset="-128"/>
                <a:ea typeface="UD デジタル 教科書体 NK-B" panose="02020700000000000000" pitchFamily="18" charset="-128"/>
              </a:rPr>
              <a:t>相談するタイミングを考える。</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007111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いろいろな映画の「おしまい」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80"/>
            <a:ext cx="8229600"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842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振り返る人のイラスト（男性）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9513" y="5187960"/>
            <a:ext cx="1152128" cy="142457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179512" y="-27384"/>
            <a:ext cx="8784976" cy="716442"/>
            <a:chOff x="465141" y="-6603"/>
            <a:chExt cx="8784976" cy="716442"/>
          </a:xfrm>
        </p:grpSpPr>
        <p:grpSp>
          <p:nvGrpSpPr>
            <p:cNvPr id="5" name="グループ化 4"/>
            <p:cNvGrpSpPr/>
            <p:nvPr/>
          </p:nvGrpSpPr>
          <p:grpSpPr>
            <a:xfrm>
              <a:off x="465141" y="-6603"/>
              <a:ext cx="7003587" cy="709840"/>
              <a:chOff x="302946" y="-28155"/>
              <a:chExt cx="7003587" cy="709840"/>
            </a:xfrm>
          </p:grpSpPr>
          <p:sp>
            <p:nvSpPr>
              <p:cNvPr id="7" name="山形 6"/>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8" name="山形 7"/>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9" name="山形 8"/>
              <p:cNvSpPr/>
              <p:nvPr/>
            </p:nvSpPr>
            <p:spPr>
              <a:xfrm>
                <a:off x="302946" y="-28154"/>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6" name="山形 5"/>
            <p:cNvSpPr/>
            <p:nvPr/>
          </p:nvSpPr>
          <p:spPr>
            <a:xfrm>
              <a:off x="7089877" y="0"/>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10" name="テキスト ボックス 9"/>
          <p:cNvSpPr txBox="1"/>
          <p:nvPr/>
        </p:nvSpPr>
        <p:spPr>
          <a:xfrm>
            <a:off x="1013625" y="1799789"/>
            <a:ext cx="8229600" cy="1200329"/>
          </a:xfrm>
          <a:prstGeom prst="rect">
            <a:avLst/>
          </a:prstGeom>
          <a:noFill/>
        </p:spPr>
        <p:txBody>
          <a:bodyPr wrap="square" rtlCol="0">
            <a:spAutoFit/>
          </a:bodyPr>
          <a:lstStyle/>
          <a:p>
            <a:r>
              <a:rPr kumimoji="1" lang="ja-JP" altLang="en-US" sz="3600" dirty="0" smtClean="0"/>
              <a:t>　「いじめの捉え方」を再認識すること</a:t>
            </a:r>
            <a:endParaRPr kumimoji="1" lang="en-US" altLang="ja-JP" sz="3600" dirty="0" smtClean="0"/>
          </a:p>
          <a:p>
            <a:r>
              <a:rPr lang="ja-JP" altLang="en-US" sz="3600" dirty="0"/>
              <a:t>　</a:t>
            </a:r>
            <a:r>
              <a:rPr kumimoji="1" lang="ja-JP" altLang="en-US" sz="3600" dirty="0" smtClean="0"/>
              <a:t>ができましたか。</a:t>
            </a:r>
            <a:endParaRPr kumimoji="1" lang="ja-JP" altLang="en-US" sz="3600" dirty="0"/>
          </a:p>
        </p:txBody>
      </p:sp>
      <p:sp>
        <p:nvSpPr>
          <p:cNvPr id="12" name="テキスト ボックス 11"/>
          <p:cNvSpPr txBox="1"/>
          <p:nvPr/>
        </p:nvSpPr>
        <p:spPr>
          <a:xfrm>
            <a:off x="999592" y="3433634"/>
            <a:ext cx="7604856" cy="1754326"/>
          </a:xfrm>
          <a:prstGeom prst="rect">
            <a:avLst/>
          </a:prstGeom>
          <a:noFill/>
        </p:spPr>
        <p:txBody>
          <a:bodyPr wrap="square" rtlCol="0">
            <a:spAutoFit/>
          </a:bodyPr>
          <a:lstStyle/>
          <a:p>
            <a:pPr algn="just"/>
            <a:r>
              <a:rPr kumimoji="1" lang="ja-JP" altLang="en-US" sz="3600" dirty="0" smtClean="0"/>
              <a:t>　いじめられた児童生徒や保護者</a:t>
            </a:r>
            <a:r>
              <a:rPr lang="ja-JP" altLang="en-US" sz="3600" dirty="0" smtClean="0"/>
              <a:t>の</a:t>
            </a:r>
            <a:r>
              <a:rPr lang="ja-JP" altLang="en-US" sz="3600" dirty="0"/>
              <a:t>　</a:t>
            </a:r>
            <a:endParaRPr lang="en-US" altLang="ja-JP" sz="3600" dirty="0" smtClean="0"/>
          </a:p>
          <a:p>
            <a:pPr algn="just"/>
            <a:r>
              <a:rPr lang="ja-JP" altLang="en-US" sz="3600" dirty="0"/>
              <a:t>　</a:t>
            </a:r>
            <a:r>
              <a:rPr lang="ja-JP" altLang="en-US" sz="3600" dirty="0" smtClean="0"/>
              <a:t>気持ちに寄り添った教育相談の在</a:t>
            </a:r>
            <a:endParaRPr lang="en-US" altLang="ja-JP" sz="3600" dirty="0" smtClean="0"/>
          </a:p>
          <a:p>
            <a:pPr algn="just"/>
            <a:r>
              <a:rPr lang="ja-JP" altLang="en-US" sz="3600" dirty="0"/>
              <a:t>　</a:t>
            </a:r>
            <a:r>
              <a:rPr lang="ja-JP" altLang="en-US" sz="3600" dirty="0" err="1" smtClean="0"/>
              <a:t>り</a:t>
            </a:r>
            <a:r>
              <a:rPr lang="ja-JP" altLang="en-US" sz="3600" dirty="0" smtClean="0"/>
              <a:t>方を考えることができましたか。</a:t>
            </a:r>
            <a:endParaRPr kumimoji="1" lang="ja-JP" altLang="en-US" sz="3600" dirty="0"/>
          </a:p>
        </p:txBody>
      </p:sp>
      <p:pic>
        <p:nvPicPr>
          <p:cNvPr id="13" name="Picture 4" descr="いろいろなチェックボックスの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992" y="1813169"/>
            <a:ext cx="893793" cy="7351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いろいろなチェックボックスの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992" y="3426366"/>
            <a:ext cx="893793" cy="73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818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67544" y="-54768"/>
            <a:ext cx="7704856" cy="7228184"/>
          </a:xfrm>
          <a:prstGeom prst="rect">
            <a:avLst/>
          </a:prstGeom>
        </p:spPr>
      </p:pic>
      <p:sp>
        <p:nvSpPr>
          <p:cNvPr id="5" name="テキスト ボックス 4"/>
          <p:cNvSpPr txBox="1"/>
          <p:nvPr/>
        </p:nvSpPr>
        <p:spPr>
          <a:xfrm>
            <a:off x="1187624" y="1114286"/>
            <a:ext cx="6120680" cy="3754874"/>
          </a:xfrm>
          <a:prstGeom prst="rect">
            <a:avLst/>
          </a:prstGeom>
          <a:noFill/>
        </p:spPr>
        <p:txBody>
          <a:bodyPr wrap="square" rtlCol="0">
            <a:spAutoFit/>
          </a:bodyPr>
          <a:lstStyle/>
          <a:p>
            <a:pPr algn="ctr"/>
            <a:r>
              <a:rPr lang="ja-JP" altLang="en-US" sz="3400" dirty="0" smtClean="0">
                <a:solidFill>
                  <a:schemeClr val="bg1"/>
                </a:solidFill>
                <a:latin typeface="UD デジタル 教科書体 NP-B" panose="02020700000000000000" pitchFamily="18" charset="-128"/>
                <a:ea typeface="UD デジタル 教科書体 NP-B" panose="02020700000000000000" pitchFamily="18" charset="-128"/>
              </a:rPr>
              <a:t>ねらい</a:t>
            </a:r>
            <a:endParaRPr lang="en-US" altLang="ja-JP" sz="3400" dirty="0" smtClean="0">
              <a:solidFill>
                <a:schemeClr val="bg1"/>
              </a:solidFill>
              <a:latin typeface="UD デジタル 教科書体 NP-B" panose="02020700000000000000" pitchFamily="18" charset="-128"/>
              <a:ea typeface="UD デジタル 教科書体 NP-B" panose="02020700000000000000" pitchFamily="18" charset="-128"/>
            </a:endParaRPr>
          </a:p>
          <a:p>
            <a:pPr algn="just"/>
            <a:r>
              <a:rPr lang="ja-JP" altLang="en-US" sz="3400" dirty="0" smtClean="0">
                <a:solidFill>
                  <a:schemeClr val="bg1"/>
                </a:solidFill>
                <a:latin typeface="UD デジタル 教科書体 NP-B" panose="02020700000000000000" pitchFamily="18" charset="-128"/>
                <a:ea typeface="UD デジタル 教科書体 NP-B" panose="02020700000000000000" pitchFamily="18" charset="-128"/>
              </a:rPr>
              <a:t>Ａ先生のいじめの早期対応事例を通して、「いじめの捉え方」を見直し、児童生徒や保護者の気持ちに寄り添った、教育相談の在り方について考える。</a:t>
            </a:r>
            <a:endParaRPr kumimoji="1" lang="ja-JP" altLang="en-US" sz="3400" dirty="0">
              <a:solidFill>
                <a:schemeClr val="bg1"/>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276164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1480" y="420976"/>
            <a:ext cx="8229600" cy="1033304"/>
          </a:xfrm>
        </p:spPr>
        <p:txBody>
          <a:bodyPr>
            <a:normAutofit/>
          </a:bodyPr>
          <a:lstStyle/>
          <a:p>
            <a:r>
              <a:rPr kumimoji="1" lang="ja-JP" altLang="en-US" sz="5400" dirty="0" smtClean="0">
                <a:latin typeface="UD デジタル 教科書体 NK-B" panose="02020700000000000000" pitchFamily="18" charset="-128"/>
                <a:ea typeface="UD デジタル 教科書体 NK-B" panose="02020700000000000000" pitchFamily="18" charset="-128"/>
              </a:rPr>
              <a:t>　意見交換の流れ</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192370274"/>
              </p:ext>
            </p:extLst>
          </p:nvPr>
        </p:nvGraphicFramePr>
        <p:xfrm>
          <a:off x="537574" y="149537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457200" y="1968051"/>
            <a:ext cx="1080120" cy="646331"/>
          </a:xfrm>
          <a:prstGeom prst="rect">
            <a:avLst/>
          </a:prstGeom>
          <a:noFill/>
        </p:spPr>
        <p:txBody>
          <a:bodyPr wrap="square" rtlCol="0">
            <a:spAutoFit/>
          </a:bodyPr>
          <a:lstStyle/>
          <a:p>
            <a:r>
              <a:rPr kumimoji="1" lang="ja-JP" altLang="en-US" dirty="0" smtClean="0"/>
              <a:t>　　</a:t>
            </a:r>
            <a:r>
              <a:rPr kumimoji="1" lang="ja-JP" altLang="en-US" sz="3600" dirty="0" smtClean="0">
                <a:solidFill>
                  <a:schemeClr val="bg1"/>
                </a:solidFill>
                <a:latin typeface="UD デジタル 教科書体 NK-B" panose="02020700000000000000" pitchFamily="18" charset="-128"/>
                <a:ea typeface="UD デジタル 教科書体 NK-B" panose="02020700000000000000" pitchFamily="18" charset="-128"/>
              </a:rPr>
              <a:t>１</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457200" y="3076101"/>
            <a:ext cx="1080120" cy="646331"/>
          </a:xfrm>
          <a:prstGeom prst="rect">
            <a:avLst/>
          </a:prstGeom>
          <a:noFill/>
        </p:spPr>
        <p:txBody>
          <a:bodyPr wrap="square" rtlCol="0">
            <a:spAutoFit/>
          </a:bodyPr>
          <a:lstStyle/>
          <a:p>
            <a:r>
              <a:rPr kumimoji="1" lang="ja-JP" altLang="en-US" dirty="0" smtClean="0"/>
              <a:t>　　</a:t>
            </a:r>
            <a:r>
              <a:rPr kumimoji="1" lang="ja-JP" altLang="en-US" sz="3600" dirty="0" smtClean="0">
                <a:solidFill>
                  <a:schemeClr val="bg1"/>
                </a:solidFill>
                <a:latin typeface="UD デジタル 教科書体 NK-B" panose="02020700000000000000" pitchFamily="18" charset="-128"/>
                <a:ea typeface="UD デジタル 教科書体 NK-B" panose="02020700000000000000" pitchFamily="18" charset="-128"/>
              </a:rPr>
              <a:t>２</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457200" y="4184521"/>
            <a:ext cx="1080120" cy="646331"/>
          </a:xfrm>
          <a:prstGeom prst="rect">
            <a:avLst/>
          </a:prstGeom>
          <a:noFill/>
        </p:spPr>
        <p:txBody>
          <a:bodyPr wrap="square" rtlCol="0">
            <a:spAutoFit/>
          </a:bodyPr>
          <a:lstStyle/>
          <a:p>
            <a:r>
              <a:rPr kumimoji="1" lang="ja-JP" altLang="en-US" dirty="0" smtClean="0"/>
              <a:t>　　</a:t>
            </a:r>
            <a:r>
              <a:rPr kumimoji="1" lang="ja-JP" altLang="en-US" sz="3600" dirty="0" smtClean="0">
                <a:solidFill>
                  <a:schemeClr val="bg1"/>
                </a:solidFill>
                <a:latin typeface="UD デジタル 教科書体 NK-B" panose="02020700000000000000" pitchFamily="18" charset="-128"/>
                <a:ea typeface="UD デジタル 教科書体 NK-B" panose="02020700000000000000" pitchFamily="18" charset="-128"/>
              </a:rPr>
              <a:t>３</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457200" y="5223198"/>
            <a:ext cx="1080120" cy="1200329"/>
          </a:xfrm>
          <a:prstGeom prst="rect">
            <a:avLst/>
          </a:prstGeom>
          <a:noFill/>
        </p:spPr>
        <p:txBody>
          <a:bodyPr wrap="square" rtlCol="0">
            <a:spAutoFit/>
          </a:bodyPr>
          <a:lstStyle/>
          <a:p>
            <a:r>
              <a:rPr kumimoji="1" lang="ja-JP" altLang="en-US" dirty="0" smtClean="0"/>
              <a:t>　　</a:t>
            </a:r>
            <a:r>
              <a:rPr kumimoji="1" lang="en-US" altLang="ja-JP" sz="3600" dirty="0" smtClean="0">
                <a:solidFill>
                  <a:schemeClr val="bg1"/>
                </a:solidFill>
                <a:latin typeface="UD デジタル 教科書体 NK-B" panose="02020700000000000000" pitchFamily="18" charset="-128"/>
                <a:ea typeface="UD デジタル 教科書体 NK-B" panose="02020700000000000000" pitchFamily="18" charset="-128"/>
              </a:rPr>
              <a:t>4</a:t>
            </a:r>
          </a:p>
          <a:p>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13" name="グループ化 12"/>
          <p:cNvGrpSpPr/>
          <p:nvPr/>
        </p:nvGrpSpPr>
        <p:grpSpPr>
          <a:xfrm>
            <a:off x="1331640" y="1647104"/>
            <a:ext cx="8000457" cy="5124762"/>
            <a:chOff x="1403648" y="1772816"/>
            <a:chExt cx="8000457" cy="5124762"/>
          </a:xfrm>
        </p:grpSpPr>
        <p:sp>
          <p:nvSpPr>
            <p:cNvPr id="9" name="テキスト ボックス 8"/>
            <p:cNvSpPr txBox="1"/>
            <p:nvPr/>
          </p:nvSpPr>
          <p:spPr>
            <a:xfrm>
              <a:off x="1403648" y="1772816"/>
              <a:ext cx="7848489"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 いじめの早期対応事例紹介</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p:cNvSpPr txBox="1"/>
            <p:nvPr/>
          </p:nvSpPr>
          <p:spPr>
            <a:xfrm>
              <a:off x="1537320" y="2864937"/>
              <a:ext cx="7149479"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場面</a:t>
              </a:r>
              <a:r>
                <a:rPr kumimoji="1" lang="en-US" altLang="ja-JP" sz="3200" dirty="0" smtClean="0">
                  <a:latin typeface="UD デジタル 教科書体 NP-B" panose="02020700000000000000" pitchFamily="18" charset="-128"/>
                  <a:ea typeface="UD デジタル 教科書体 NP-B" panose="02020700000000000000" pitchFamily="18" charset="-128"/>
                </a:rPr>
                <a:t>Ⅰ</a:t>
              </a:r>
              <a:r>
                <a:rPr kumimoji="1" lang="ja-JP" altLang="en-US" sz="3200" dirty="0" smtClean="0">
                  <a:latin typeface="UD デジタル 教科書体 NP-B" panose="02020700000000000000" pitchFamily="18" charset="-128"/>
                  <a:ea typeface="UD デジタル 教科書体 NP-B" panose="02020700000000000000" pitchFamily="18" charset="-128"/>
                </a:rPr>
                <a:t>についての意見交換</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1537320" y="4007455"/>
              <a:ext cx="7303840"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場面</a:t>
              </a:r>
              <a:r>
                <a:rPr kumimoji="1" lang="en-US" altLang="ja-JP" sz="3200" dirty="0" smtClean="0">
                  <a:latin typeface="UD デジタル 教科書体 NP-B" panose="02020700000000000000" pitchFamily="18" charset="-128"/>
                  <a:ea typeface="UD デジタル 教科書体 NP-B" panose="02020700000000000000" pitchFamily="18" charset="-128"/>
                </a:rPr>
                <a:t>Ⅱ</a:t>
              </a:r>
              <a:r>
                <a:rPr kumimoji="1" lang="ja-JP" altLang="en-US" sz="3200" dirty="0" smtClean="0">
                  <a:latin typeface="UD デジタル 教科書体 NP-B" panose="02020700000000000000" pitchFamily="18" charset="-128"/>
                  <a:ea typeface="UD デジタル 教科書体 NP-B" panose="02020700000000000000" pitchFamily="18" charset="-128"/>
                </a:rPr>
                <a:t>についての意見交換</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1555616" y="5056523"/>
              <a:ext cx="7848489"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研修の</a:t>
              </a:r>
              <a:r>
                <a:rPr lang="ja-JP" altLang="en-US" sz="3200" dirty="0" smtClean="0">
                  <a:latin typeface="UD デジタル 教科書体 NP-B" panose="02020700000000000000" pitchFamily="18" charset="-128"/>
                  <a:ea typeface="UD デジタル 教科書体 NP-B" panose="02020700000000000000" pitchFamily="18" charset="-128"/>
                </a:rPr>
                <a:t>まとめ</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1811761" y="5943471"/>
              <a:ext cx="6995119" cy="954107"/>
            </a:xfrm>
            <a:prstGeom prst="rect">
              <a:avLst/>
            </a:prstGeom>
            <a:solidFill>
              <a:schemeClr val="accent5">
                <a:lumMod val="20000"/>
                <a:lumOff val="80000"/>
              </a:schemeClr>
            </a:solidFill>
          </p:spPr>
          <p:txBody>
            <a:bodyPr wrap="square" rtlCol="0">
              <a:spAutoFit/>
            </a:bodyPr>
            <a:lstStyle/>
            <a:p>
              <a:r>
                <a:rPr kumimoji="1" lang="en-US" altLang="ja-JP" sz="2800" dirty="0" smtClean="0"/>
                <a:t>※</a:t>
              </a:r>
              <a:r>
                <a:rPr kumimoji="1" lang="ja-JP" altLang="en-US" sz="2800" dirty="0" smtClean="0"/>
                <a:t>意見交換は、個人→グループ→全体発表の流れで行う。</a:t>
              </a:r>
              <a:endParaRPr kumimoji="1" lang="ja-JP" altLang="en-US" sz="2800" dirty="0"/>
            </a:p>
          </p:txBody>
        </p:sp>
      </p:grpSp>
    </p:spTree>
    <p:extLst>
      <p:ext uri="{BB962C8B-B14F-4D97-AF65-F5344CB8AC3E}">
        <p14:creationId xmlns:p14="http://schemas.microsoft.com/office/powerpoint/2010/main" val="2426387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844824"/>
            <a:ext cx="7048872" cy="4392488"/>
          </a:xfrm>
          <a:solidFill>
            <a:schemeClr val="tx1"/>
          </a:solidFill>
        </p:spPr>
        <p:txBody>
          <a:bodyPr>
            <a:normAutofit/>
          </a:bodyPr>
          <a:lstStyle/>
          <a:p>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事例紹介</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 </a:t>
            </a:r>
            <a:b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br>
            <a:r>
              <a:rPr kumimoji="1" lang="ja-JP" altLang="en-US" sz="4000" dirty="0" smtClean="0">
                <a:solidFill>
                  <a:schemeClr val="bg1"/>
                </a:solidFill>
                <a:latin typeface="UD デジタル 教科書体 NK-B" panose="02020700000000000000" pitchFamily="18" charset="-128"/>
                <a:ea typeface="UD デジタル 教科書体 NK-B" panose="02020700000000000000" pitchFamily="18" charset="-128"/>
              </a:rPr>
              <a:t>～Ａ先生のいじめへの対応</a:t>
            </a:r>
            <a:r>
              <a:rPr lang="ja-JP" altLang="en-US" sz="4000" dirty="0" smtClean="0">
                <a:solidFill>
                  <a:schemeClr val="bg1"/>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1026" name="Picture 2" descr="劇場のカーテンのイラスト | かわいいフリー素材集 いらすとや"/>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12" y="1052736"/>
            <a:ext cx="8748464" cy="57245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29259" y="0"/>
            <a:ext cx="8813017" cy="716442"/>
            <a:chOff x="437100" y="-6603"/>
            <a:chExt cx="8813017" cy="716442"/>
          </a:xfrm>
        </p:grpSpPr>
        <p:grpSp>
          <p:nvGrpSpPr>
            <p:cNvPr id="6" name="グループ化 5"/>
            <p:cNvGrpSpPr/>
            <p:nvPr/>
          </p:nvGrpSpPr>
          <p:grpSpPr>
            <a:xfrm>
              <a:off x="437100" y="-6603"/>
              <a:ext cx="7031628" cy="709840"/>
              <a:chOff x="274905" y="-28155"/>
              <a:chExt cx="7031628" cy="709840"/>
            </a:xfrm>
          </p:grpSpPr>
          <p:sp>
            <p:nvSpPr>
              <p:cNvPr id="8" name="山形 7"/>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9" name="山形 8"/>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10" name="山形 9"/>
              <p:cNvSpPr/>
              <p:nvPr/>
            </p:nvSpPr>
            <p:spPr>
              <a:xfrm>
                <a:off x="274905" y="-28154"/>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7" name="山形 6"/>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18441970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844824"/>
            <a:ext cx="7048872" cy="4392488"/>
          </a:xfrm>
          <a:solidFill>
            <a:schemeClr val="tx1"/>
          </a:solidFill>
        </p:spPr>
        <p:txBody>
          <a:bodyPr>
            <a:normAutofit/>
          </a:bodyPr>
          <a:lstStyle/>
          <a:p>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場面</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Ⅰ</a:t>
            </a:r>
            <a:b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br>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a:t>
            </a:r>
            <a:r>
              <a:rPr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保護者からの相談～</a:t>
            </a:r>
            <a:endPar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1026" name="Picture 2" descr="劇場のカーテン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59" y="980728"/>
            <a:ext cx="8748464" cy="57245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29259" y="0"/>
            <a:ext cx="8813017" cy="716442"/>
            <a:chOff x="437100" y="-6603"/>
            <a:chExt cx="8813017" cy="716442"/>
          </a:xfrm>
        </p:grpSpPr>
        <p:grpSp>
          <p:nvGrpSpPr>
            <p:cNvPr id="6" name="グループ化 5"/>
            <p:cNvGrpSpPr/>
            <p:nvPr/>
          </p:nvGrpSpPr>
          <p:grpSpPr>
            <a:xfrm>
              <a:off x="437100" y="-6603"/>
              <a:ext cx="7031628" cy="709840"/>
              <a:chOff x="274905" y="-28155"/>
              <a:chExt cx="7031628" cy="709840"/>
            </a:xfrm>
          </p:grpSpPr>
          <p:sp>
            <p:nvSpPr>
              <p:cNvPr id="8" name="山形 7"/>
              <p:cNvSpPr/>
              <p:nvPr/>
            </p:nvSpPr>
            <p:spPr>
              <a:xfrm>
                <a:off x="2094429" y="-28155"/>
                <a:ext cx="2769532"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交換</a:t>
                </a:r>
                <a:endParaRPr kumimoji="1" lang="ja-JP" altLang="en-US" sz="2400" dirty="0">
                  <a:solidFill>
                    <a:schemeClr val="bg1"/>
                  </a:solidFill>
                  <a:latin typeface="+mn-ea"/>
                </a:endParaRPr>
              </a:p>
            </p:txBody>
          </p:sp>
          <p:sp>
            <p:nvSpPr>
              <p:cNvPr id="9" name="山形 8"/>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10" name="山形 9"/>
              <p:cNvSpPr/>
              <p:nvPr/>
            </p:nvSpPr>
            <p:spPr>
              <a:xfrm>
                <a:off x="274905" y="-28154"/>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7" name="山形 6"/>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2376824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メモ 14"/>
          <p:cNvSpPr/>
          <p:nvPr/>
        </p:nvSpPr>
        <p:spPr>
          <a:xfrm>
            <a:off x="185425" y="1004618"/>
            <a:ext cx="8748465" cy="696190"/>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250124" y="4750085"/>
            <a:ext cx="8714364" cy="2033804"/>
            <a:chOff x="252652" y="1575241"/>
            <a:chExt cx="8714364" cy="2033804"/>
          </a:xfrm>
        </p:grpSpPr>
        <p:sp>
          <p:nvSpPr>
            <p:cNvPr id="11" name="角丸四角形 10"/>
            <p:cNvSpPr/>
            <p:nvPr/>
          </p:nvSpPr>
          <p:spPr>
            <a:xfrm>
              <a:off x="252652" y="1575241"/>
              <a:ext cx="7121755" cy="1847708"/>
            </a:xfrm>
            <a:prstGeom prst="roundRect">
              <a:avLst/>
            </a:prstGeom>
            <a:solidFill>
              <a:srgbClr val="FCF8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500"/>
                </a:lnSpc>
              </a:pP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自分ならどのように話をするか、</a:t>
              </a:r>
              <a:r>
                <a:rPr kumimoji="1"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B</a:t>
              </a: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子の母親の気持ちに寄り添って考えてください。</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1026" name="Picture 2" descr="いろいろな指差し確認のイラスト（女性）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0308" y="1774346"/>
              <a:ext cx="1626708" cy="18346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グループ化 8"/>
          <p:cNvGrpSpPr/>
          <p:nvPr/>
        </p:nvGrpSpPr>
        <p:grpSpPr>
          <a:xfrm>
            <a:off x="185425" y="-27384"/>
            <a:ext cx="8779063" cy="716442"/>
            <a:chOff x="2256624" y="-6603"/>
            <a:chExt cx="6993493" cy="716442"/>
          </a:xfrm>
        </p:grpSpPr>
        <p:grpSp>
          <p:nvGrpSpPr>
            <p:cNvPr id="10" name="グループ化 9"/>
            <p:cNvGrpSpPr/>
            <p:nvPr/>
          </p:nvGrpSpPr>
          <p:grpSpPr>
            <a:xfrm>
              <a:off x="2256624" y="-6603"/>
              <a:ext cx="5212104" cy="709839"/>
              <a:chOff x="2094429" y="-28155"/>
              <a:chExt cx="5212104" cy="709839"/>
            </a:xfrm>
          </p:grpSpPr>
          <p:sp>
            <p:nvSpPr>
              <p:cNvPr id="13" name="山形 12"/>
              <p:cNvSpPr/>
              <p:nvPr/>
            </p:nvSpPr>
            <p:spPr>
              <a:xfrm>
                <a:off x="2094429" y="-28155"/>
                <a:ext cx="2769532"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14" name="山形 13"/>
              <p:cNvSpPr/>
              <p:nvPr/>
            </p:nvSpPr>
            <p:spPr>
              <a:xfrm>
                <a:off x="4498866" y="-28155"/>
                <a:ext cx="2807667"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a:t>
                </a:r>
                <a:r>
                  <a:rPr lang="en-US" altLang="ja-JP" sz="2400" dirty="0">
                    <a:solidFill>
                      <a:schemeClr val="bg1"/>
                    </a:solidFill>
                    <a:latin typeface="+mn-ea"/>
                  </a:rPr>
                  <a:t>12</a:t>
                </a:r>
                <a:r>
                  <a:rPr lang="ja-JP" altLang="en-US" sz="2400" dirty="0" smtClean="0">
                    <a:solidFill>
                      <a:schemeClr val="bg1"/>
                    </a:solidFill>
                    <a:latin typeface="+mn-ea"/>
                  </a:rPr>
                  <a:t>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12" name="山形 11"/>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a:solidFill>
                    <a:schemeClr val="bg1"/>
                  </a:solidFill>
                  <a:latin typeface="+mn-ea"/>
                </a:rPr>
                <a:t>発表</a:t>
              </a:r>
              <a:r>
                <a:rPr kumimoji="1" lang="ja-JP" altLang="en-US" sz="2400" dirty="0" smtClean="0">
                  <a:solidFill>
                    <a:schemeClr val="bg1"/>
                  </a:solidFill>
                  <a:latin typeface="+mn-ea"/>
                </a:rPr>
                <a:t> </a:t>
              </a:r>
              <a:r>
                <a:rPr kumimoji="1" lang="en-US" altLang="ja-JP" sz="2400" dirty="0" smtClean="0">
                  <a:solidFill>
                    <a:schemeClr val="bg1"/>
                  </a:solidFill>
                  <a:latin typeface="+mn-ea"/>
                </a:rPr>
                <a:t>(</a:t>
              </a:r>
              <a:r>
                <a:rPr lang="ja-JP" altLang="en-US" sz="2400" dirty="0">
                  <a:solidFill>
                    <a:schemeClr val="bg1"/>
                  </a:solidFill>
                  <a:latin typeface="+mn-ea"/>
                </a:rPr>
                <a:t>６</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grpSp>
      <p:grpSp>
        <p:nvGrpSpPr>
          <p:cNvPr id="7" name="グループ化 6"/>
          <p:cNvGrpSpPr/>
          <p:nvPr/>
        </p:nvGrpSpPr>
        <p:grpSpPr>
          <a:xfrm>
            <a:off x="372763" y="1548138"/>
            <a:ext cx="8387406" cy="1188032"/>
            <a:chOff x="906195" y="1658389"/>
            <a:chExt cx="8387406" cy="1188032"/>
          </a:xfrm>
        </p:grpSpPr>
        <p:sp>
          <p:nvSpPr>
            <p:cNvPr id="19" name="テキスト ボックス 18"/>
            <p:cNvSpPr txBox="1"/>
            <p:nvPr/>
          </p:nvSpPr>
          <p:spPr>
            <a:xfrm>
              <a:off x="1705298" y="1707648"/>
              <a:ext cx="7588303" cy="1138773"/>
            </a:xfrm>
            <a:prstGeom prst="rect">
              <a:avLst/>
            </a:prstGeom>
            <a:noFill/>
            <a:ln>
              <a:solidFill>
                <a:schemeClr val="tx1"/>
              </a:solidFill>
            </a:ln>
          </p:spPr>
          <p:txBody>
            <a:bodyPr wrap="square" rtlCol="0">
              <a:spAutoFit/>
            </a:bodyPr>
            <a:lstStyle/>
            <a:p>
              <a:r>
                <a:rPr kumimoji="1" lang="ja-JP" altLang="en-US" sz="3600" dirty="0" smtClean="0">
                  <a:latin typeface="UD デジタル 教科書体 NK-B" panose="02020700000000000000" pitchFamily="18" charset="-128"/>
                  <a:ea typeface="UD デジタル 教科書体 NK-B" panose="02020700000000000000" pitchFamily="18" charset="-128"/>
                </a:rPr>
                <a:t>　</a:t>
              </a:r>
              <a:r>
                <a:rPr kumimoji="1" lang="ja-JP" altLang="en-US" sz="3200" dirty="0" smtClean="0">
                  <a:latin typeface="UD デジタル 教科書体 NK-B" panose="02020700000000000000" pitchFamily="18" charset="-128"/>
                  <a:ea typeface="UD デジタル 教科書体 NK-B" panose="02020700000000000000" pitchFamily="18" charset="-128"/>
                </a:rPr>
                <a:t> ワークシートに課題点・セリフを考える。</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　</a:t>
              </a:r>
              <a:r>
                <a:rPr lang="ja-JP" altLang="en-US" sz="3200" dirty="0" smtClean="0">
                  <a:latin typeface="UD デジタル 教科書体 NK-B" panose="02020700000000000000" pitchFamily="18" charset="-128"/>
                  <a:ea typeface="UD デジタル 教科書体 NK-B" panose="02020700000000000000" pitchFamily="18" charset="-128"/>
                </a:rPr>
                <a:t>　　　　　　　　　　　　　　　　　　　　　　　</a:t>
              </a:r>
              <a:r>
                <a:rPr kumimoji="1" lang="ja-JP" altLang="en-US" sz="3200" dirty="0" smtClean="0">
                  <a:latin typeface="UD デジタル 教科書体 NK-B" panose="02020700000000000000" pitchFamily="18" charset="-128"/>
                  <a:ea typeface="UD デジタル 教科書体 NK-B" panose="02020700000000000000" pitchFamily="18" charset="-128"/>
                </a:rPr>
                <a:t>（個人）</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6" name="楕円 5"/>
            <p:cNvSpPr/>
            <p:nvPr/>
          </p:nvSpPr>
          <p:spPr>
            <a:xfrm>
              <a:off x="906195" y="1658389"/>
              <a:ext cx="1155446" cy="11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１</a:t>
              </a:r>
              <a:endParaRPr kumimoji="1" lang="ja-JP" altLang="en-US" sz="4400" dirty="0"/>
            </a:p>
          </p:txBody>
        </p:sp>
      </p:grpSp>
      <p:grpSp>
        <p:nvGrpSpPr>
          <p:cNvPr id="8" name="グループ化 7"/>
          <p:cNvGrpSpPr/>
          <p:nvPr/>
        </p:nvGrpSpPr>
        <p:grpSpPr>
          <a:xfrm>
            <a:off x="372763" y="2922266"/>
            <a:ext cx="8387405" cy="1067291"/>
            <a:chOff x="906194" y="3080805"/>
            <a:chExt cx="8087789" cy="1067291"/>
          </a:xfrm>
        </p:grpSpPr>
        <p:sp>
          <p:nvSpPr>
            <p:cNvPr id="38" name="テキスト ボックス 37"/>
            <p:cNvSpPr txBox="1"/>
            <p:nvPr/>
          </p:nvSpPr>
          <p:spPr>
            <a:xfrm>
              <a:off x="1676751" y="3101656"/>
              <a:ext cx="7317232" cy="1046440"/>
            </a:xfrm>
            <a:prstGeom prst="rect">
              <a:avLst/>
            </a:prstGeom>
            <a:noFill/>
            <a:ln>
              <a:solidFill>
                <a:schemeClr val="tx1"/>
              </a:solidFill>
            </a:ln>
          </p:spPr>
          <p:txBody>
            <a:bodyPr wrap="square" rtlCol="0">
              <a:spAutoFit/>
            </a:bodyPr>
            <a:lstStyle/>
            <a:p>
              <a:r>
                <a:rPr kumimoji="1" lang="ja-JP" altLang="en-US" sz="3100" dirty="0" smtClean="0">
                  <a:latin typeface="UD デジタル 教科書体 NK-B" panose="02020700000000000000" pitchFamily="18" charset="-128"/>
                  <a:ea typeface="UD デジタル 教科書体 NK-B" panose="02020700000000000000" pitchFamily="18" charset="-128"/>
                </a:rPr>
                <a:t> 　Ａ３判シートにセリフをまとめる。</a:t>
              </a:r>
              <a:endParaRPr kumimoji="1" lang="en-US" altLang="ja-JP" sz="3100" dirty="0" smtClean="0">
                <a:latin typeface="UD デジタル 教科書体 NK-B" panose="02020700000000000000" pitchFamily="18" charset="-128"/>
                <a:ea typeface="UD デジタル 教科書体 NK-B" panose="02020700000000000000" pitchFamily="18" charset="-128"/>
              </a:endParaRPr>
            </a:p>
            <a:p>
              <a:r>
                <a:rPr lang="ja-JP" altLang="en-US" sz="3100" dirty="0">
                  <a:latin typeface="UD デジタル 教科書体 NK-B" panose="02020700000000000000" pitchFamily="18" charset="-128"/>
                  <a:ea typeface="UD デジタル 教科書体 NK-B" panose="02020700000000000000" pitchFamily="18" charset="-128"/>
                </a:rPr>
                <a:t>　</a:t>
              </a:r>
              <a:r>
                <a:rPr lang="ja-JP" altLang="en-US" sz="3100" dirty="0" smtClean="0">
                  <a:latin typeface="UD デジタル 教科書体 NK-B" panose="02020700000000000000" pitchFamily="18" charset="-128"/>
                  <a:ea typeface="UD デジタル 教科書体 NK-B" panose="02020700000000000000" pitchFamily="18" charset="-128"/>
                </a:rPr>
                <a:t>　　　　　　　　　　　　　　　　　　　　　　</a:t>
              </a:r>
              <a:r>
                <a:rPr kumimoji="1" lang="ja-JP" altLang="en-US" sz="3100" dirty="0" smtClean="0">
                  <a:latin typeface="UD デジタル 教科書体 NK-B" panose="02020700000000000000" pitchFamily="18" charset="-128"/>
                  <a:ea typeface="UD デジタル 教科書体 NK-B" panose="02020700000000000000" pitchFamily="18" charset="-128"/>
                </a:rPr>
                <a:t>（グループ）</a:t>
              </a:r>
              <a:endParaRPr kumimoji="1" lang="ja-JP" altLang="en-US" sz="3100" dirty="0">
                <a:latin typeface="UD デジタル 教科書体 NK-B" panose="02020700000000000000" pitchFamily="18" charset="-128"/>
                <a:ea typeface="UD デジタル 教科書体 NK-B" panose="02020700000000000000" pitchFamily="18" charset="-128"/>
              </a:endParaRPr>
            </a:p>
          </p:txBody>
        </p:sp>
        <p:sp>
          <p:nvSpPr>
            <p:cNvPr id="21" name="楕円 20"/>
            <p:cNvSpPr/>
            <p:nvPr/>
          </p:nvSpPr>
          <p:spPr>
            <a:xfrm>
              <a:off x="906194" y="3080805"/>
              <a:ext cx="1114171" cy="106729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２</a:t>
              </a:r>
              <a:endParaRPr kumimoji="1" lang="ja-JP" altLang="en-US" sz="4400" dirty="0"/>
            </a:p>
          </p:txBody>
        </p:sp>
      </p:grpSp>
      <p:sp>
        <p:nvSpPr>
          <p:cNvPr id="20" name="タイトル 1"/>
          <p:cNvSpPr>
            <a:spLocks noGrp="1"/>
          </p:cNvSpPr>
          <p:nvPr>
            <p:ph type="title"/>
          </p:nvPr>
        </p:nvSpPr>
        <p:spPr>
          <a:xfrm>
            <a:off x="1961113" y="912233"/>
            <a:ext cx="5221986" cy="585289"/>
          </a:xfrm>
          <a:solidFill>
            <a:srgbClr val="FFFF00"/>
          </a:solidFill>
        </p:spPr>
        <p:txBody>
          <a:bodyPr>
            <a:noAutofit/>
          </a:bodyPr>
          <a:lstStyle/>
          <a:p>
            <a:r>
              <a:rPr kumimoji="1" lang="ja-JP" altLang="en-US" sz="2800" dirty="0" smtClean="0">
                <a:latin typeface="UD デジタル 教科書体 NK-B" panose="02020700000000000000" pitchFamily="18" charset="-128"/>
                <a:ea typeface="UD デジタル 教科書体 NK-B" panose="02020700000000000000" pitchFamily="18" charset="-128"/>
              </a:rPr>
              <a:t>個人３分→グループ</a:t>
            </a:r>
            <a:r>
              <a:rPr kumimoji="1" lang="en-US" altLang="ja-JP" sz="2800" dirty="0" smtClean="0">
                <a:latin typeface="UD デジタル 教科書体 NK-B" panose="02020700000000000000" pitchFamily="18" charset="-128"/>
                <a:ea typeface="UD デジタル 教科書体 NK-B" panose="02020700000000000000" pitchFamily="18" charset="-128"/>
              </a:rPr>
              <a:t>12</a:t>
            </a:r>
            <a:r>
              <a:rPr kumimoji="1" lang="ja-JP" altLang="en-US" sz="2800" dirty="0" smtClean="0">
                <a:latin typeface="UD デジタル 教科書体 NK-B" panose="02020700000000000000" pitchFamily="18" charset="-128"/>
                <a:ea typeface="UD デジタル 教科書体 NK-B" panose="02020700000000000000" pitchFamily="18" charset="-128"/>
              </a:rPr>
              <a:t>分</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25578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64974"/>
            <a:ext cx="9144000" cy="471955"/>
          </a:xfrm>
          <a:solidFill>
            <a:srgbClr val="FF33CC"/>
          </a:solidFill>
        </p:spPr>
        <p:txBody>
          <a:bodyPr>
            <a:no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①　役割演技</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11" name="グループ化 10"/>
          <p:cNvGrpSpPr/>
          <p:nvPr/>
        </p:nvGrpSpPr>
        <p:grpSpPr>
          <a:xfrm>
            <a:off x="664909" y="1298864"/>
            <a:ext cx="7917876" cy="1328949"/>
            <a:chOff x="740102" y="421429"/>
            <a:chExt cx="7914142" cy="1358027"/>
          </a:xfrm>
        </p:grpSpPr>
        <p:pic>
          <p:nvPicPr>
            <p:cNvPr id="12" name="Picture 6" descr="あれ？おかしいなぁ。。。って思ったら静岡清水店にお電話下さい！iPhone修理ジャパン静岡清水店スタッフブロ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102" y="421429"/>
              <a:ext cx="1115281" cy="1358027"/>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吹き出し 12"/>
            <p:cNvSpPr/>
            <p:nvPr/>
          </p:nvSpPr>
          <p:spPr>
            <a:xfrm>
              <a:off x="2245532" y="825479"/>
              <a:ext cx="6408712" cy="718697"/>
            </a:xfrm>
            <a:prstGeom prst="wedgeRoundRectCallout">
              <a:avLst>
                <a:gd name="adj1" fmla="val -58018"/>
                <a:gd name="adj2" fmla="val 121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学校で何かあったのですか？</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grpSp>
        <p:nvGrpSpPr>
          <p:cNvPr id="14" name="グループ化 13"/>
          <p:cNvGrpSpPr/>
          <p:nvPr/>
        </p:nvGrpSpPr>
        <p:grpSpPr>
          <a:xfrm>
            <a:off x="602734" y="2461771"/>
            <a:ext cx="7959795" cy="1219870"/>
            <a:chOff x="344037" y="2162049"/>
            <a:chExt cx="7959795" cy="1219870"/>
          </a:xfrm>
        </p:grpSpPr>
        <p:sp>
          <p:nvSpPr>
            <p:cNvPr id="15" name="角丸四角形吹き出し 14"/>
            <p:cNvSpPr/>
            <p:nvPr/>
          </p:nvSpPr>
          <p:spPr>
            <a:xfrm>
              <a:off x="344037" y="2520321"/>
              <a:ext cx="6408712" cy="716127"/>
            </a:xfrm>
            <a:prstGeom prst="wedgeRoundRectCallout">
              <a:avLst>
                <a:gd name="adj1" fmla="val 59363"/>
                <a:gd name="adj2" fmla="val 9617"/>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latin typeface="UD デジタル 教科書体 NK-B" panose="02020700000000000000" pitchFamily="18" charset="-128"/>
                  <a:ea typeface="UD デジタル 教科書体 NK-B" panose="02020700000000000000" pitchFamily="18" charset="-128"/>
                </a:rPr>
                <a:t>　　</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pic>
          <p:nvPicPr>
            <p:cNvPr id="16" name="Picture 2" descr="電話をする会社員のイラスト（男性・笑顔）"/>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5526" y="2162049"/>
              <a:ext cx="878306" cy="121987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テキスト ボックス 2"/>
          <p:cNvSpPr txBox="1"/>
          <p:nvPr/>
        </p:nvSpPr>
        <p:spPr>
          <a:xfrm>
            <a:off x="635445" y="2953246"/>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グループで考えたセリフ</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17" name="角丸四角形吹き出し 16"/>
          <p:cNvSpPr/>
          <p:nvPr/>
        </p:nvSpPr>
        <p:spPr>
          <a:xfrm>
            <a:off x="2030057" y="4617847"/>
            <a:ext cx="6552728" cy="621668"/>
          </a:xfrm>
          <a:prstGeom prst="wedgeRoundRectCallout">
            <a:avLst>
              <a:gd name="adj1" fmla="val -55536"/>
              <a:gd name="adj2" fmla="val 13766"/>
              <a:gd name="adj3" fmla="val 16667"/>
            </a:avLst>
          </a:prstGeom>
          <a:solidFill>
            <a:srgbClr val="FFFC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287385" y="4674755"/>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セリフを聴いての感想</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pic>
        <p:nvPicPr>
          <p:cNvPr id="21" name="Picture 2" descr="電話をする会社員のイラスト（男性・笑顔）"/>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1978" y="5282745"/>
            <a:ext cx="944144" cy="1311312"/>
          </a:xfrm>
          <a:prstGeom prst="rect">
            <a:avLst/>
          </a:prstGeom>
          <a:noFill/>
          <a:extLst>
            <a:ext uri="{909E8E84-426E-40DD-AFC4-6F175D3DCCD1}">
              <a14:hiddenFill xmlns:a14="http://schemas.microsoft.com/office/drawing/2010/main">
                <a:solidFill>
                  <a:srgbClr val="FFFFFF"/>
                </a:solidFill>
              </a14:hiddenFill>
            </a:ext>
          </a:extLst>
        </p:spPr>
      </p:pic>
      <p:sp>
        <p:nvSpPr>
          <p:cNvPr id="23" name="角丸四角形吹き出し 22"/>
          <p:cNvSpPr/>
          <p:nvPr/>
        </p:nvSpPr>
        <p:spPr>
          <a:xfrm>
            <a:off x="656340" y="5976770"/>
            <a:ext cx="6408712" cy="639328"/>
          </a:xfrm>
          <a:prstGeom prst="wedgeRoundRectCallout">
            <a:avLst>
              <a:gd name="adj1" fmla="val 59720"/>
              <a:gd name="adj2" fmla="val -40442"/>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UD デジタル 教科書体 NK-B" panose="02020700000000000000" pitchFamily="18" charset="-128"/>
                <a:ea typeface="UD デジタル 教科書体 NK-B" panose="02020700000000000000" pitchFamily="18" charset="-128"/>
              </a:rPr>
              <a:t>　</a:t>
            </a: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「セリフ」で工夫したポイント</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0" name="Picture 6" descr="あれ？おかしいなぁ。。。って思ったら静岡清水店にお電話下さい！iPhone修理ジャパン静岡清水店スタッフブログ"/>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435" y="4346127"/>
            <a:ext cx="1115281" cy="1358027"/>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664909" y="2319280"/>
            <a:ext cx="1147750" cy="379427"/>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母親役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656340" y="5457608"/>
            <a:ext cx="1103594"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母親役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7565735" y="3378630"/>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7706409" y="6352277"/>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2" name="タイトル 1"/>
          <p:cNvSpPr txBox="1">
            <a:spLocks/>
          </p:cNvSpPr>
          <p:nvPr/>
        </p:nvSpPr>
        <p:spPr>
          <a:xfrm>
            <a:off x="-12575" y="3915089"/>
            <a:ext cx="9144000" cy="475363"/>
          </a:xfrm>
          <a:prstGeom prst="rect">
            <a:avLst/>
          </a:prstGeom>
          <a:solidFill>
            <a:srgbClr val="FF33CC"/>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②　感想発表</a:t>
            </a:r>
            <a:endParaRPr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33" name="グループ化 32"/>
          <p:cNvGrpSpPr/>
          <p:nvPr/>
        </p:nvGrpSpPr>
        <p:grpSpPr>
          <a:xfrm>
            <a:off x="-12575" y="-27384"/>
            <a:ext cx="9156575" cy="716442"/>
            <a:chOff x="2256624" y="-6603"/>
            <a:chExt cx="6993493" cy="716442"/>
          </a:xfrm>
        </p:grpSpPr>
        <p:grpSp>
          <p:nvGrpSpPr>
            <p:cNvPr id="34" name="グループ化 33"/>
            <p:cNvGrpSpPr/>
            <p:nvPr/>
          </p:nvGrpSpPr>
          <p:grpSpPr>
            <a:xfrm>
              <a:off x="2256624" y="-6603"/>
              <a:ext cx="5212104" cy="709839"/>
              <a:chOff x="2094429" y="-28155"/>
              <a:chExt cx="5212104" cy="709839"/>
            </a:xfrm>
          </p:grpSpPr>
          <p:sp>
            <p:nvSpPr>
              <p:cNvPr id="36" name="山形 35"/>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37" name="山形 36"/>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a:t>
                </a:r>
                <a:r>
                  <a:rPr lang="en-US" altLang="ja-JP" sz="2400" dirty="0">
                    <a:solidFill>
                      <a:schemeClr val="bg1"/>
                    </a:solidFill>
                    <a:latin typeface="+mn-ea"/>
                  </a:rPr>
                  <a:t>12</a:t>
                </a:r>
                <a:r>
                  <a:rPr lang="ja-JP" altLang="en-US" sz="2400" dirty="0" smtClean="0">
                    <a:solidFill>
                      <a:schemeClr val="bg1"/>
                    </a:solidFill>
                    <a:latin typeface="+mn-ea"/>
                  </a:rPr>
                  <a:t>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35" name="山形 34"/>
            <p:cNvSpPr/>
            <p:nvPr/>
          </p:nvSpPr>
          <p:spPr>
            <a:xfrm>
              <a:off x="7089877" y="0"/>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a:solidFill>
                    <a:schemeClr val="bg1"/>
                  </a:solidFill>
                  <a:latin typeface="+mn-ea"/>
                </a:rPr>
                <a:t>発表</a:t>
              </a:r>
              <a:r>
                <a:rPr kumimoji="1" lang="ja-JP" altLang="en-US" sz="2400" dirty="0" smtClean="0">
                  <a:solidFill>
                    <a:schemeClr val="bg1"/>
                  </a:solidFill>
                  <a:latin typeface="+mn-ea"/>
                </a:rPr>
                <a:t> </a:t>
              </a:r>
              <a:r>
                <a:rPr kumimoji="1" lang="en-US" altLang="ja-JP" sz="2400" dirty="0" smtClean="0">
                  <a:solidFill>
                    <a:schemeClr val="bg1"/>
                  </a:solidFill>
                  <a:latin typeface="+mn-ea"/>
                </a:rPr>
                <a:t>(</a:t>
              </a:r>
              <a:r>
                <a:rPr lang="ja-JP" altLang="en-US" sz="2400" dirty="0">
                  <a:solidFill>
                    <a:schemeClr val="bg1"/>
                  </a:solidFill>
                  <a:latin typeface="+mn-ea"/>
                </a:rPr>
                <a:t>６</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1047617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51520" y="1001306"/>
            <a:ext cx="8640960" cy="4587934"/>
          </a:xfrm>
          <a:prstGeom prst="foldedCorner">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721176" y="1086387"/>
            <a:ext cx="4092200" cy="646331"/>
          </a:xfrm>
          <a:prstGeom prst="rect">
            <a:avLst/>
          </a:prstGeom>
          <a:noFill/>
        </p:spPr>
        <p:txBody>
          <a:bodyPr wrap="square" rtlCol="0">
            <a:spAutoFit/>
          </a:bodyPr>
          <a:lstStyle/>
          <a:p>
            <a:r>
              <a:rPr kumimoji="1" lang="en-US" altLang="ja-JP" sz="3600" dirty="0" smtClean="0"/>
              <a:t>【</a:t>
            </a:r>
            <a:r>
              <a:rPr kumimoji="1" lang="ja-JP" altLang="en-US" sz="3600" dirty="0" smtClean="0">
                <a:latin typeface="UD デジタル 教科書体 NP-B" panose="02020700000000000000" pitchFamily="18" charset="-128"/>
                <a:ea typeface="UD デジタル 教科書体 NP-B" panose="02020700000000000000" pitchFamily="18" charset="-128"/>
              </a:rPr>
              <a:t>Ａ先生の課題</a:t>
            </a:r>
            <a:r>
              <a:rPr kumimoji="1" lang="en-US" altLang="ja-JP" sz="3600" dirty="0" smtClean="0"/>
              <a:t>】</a:t>
            </a:r>
            <a:endParaRPr kumimoji="1" lang="ja-JP" altLang="en-US" sz="3600" dirty="0"/>
          </a:p>
        </p:txBody>
      </p:sp>
      <p:sp>
        <p:nvSpPr>
          <p:cNvPr id="6" name="テキスト ボックス 5"/>
          <p:cNvSpPr txBox="1"/>
          <p:nvPr/>
        </p:nvSpPr>
        <p:spPr>
          <a:xfrm>
            <a:off x="539552" y="1990279"/>
            <a:ext cx="8064896" cy="2862322"/>
          </a:xfrm>
          <a:prstGeom prst="rect">
            <a:avLst/>
          </a:prstGeom>
          <a:noFill/>
        </p:spPr>
        <p:txBody>
          <a:bodyPr wrap="square" rtlCol="0">
            <a:spAutoFit/>
          </a:bodyPr>
          <a:lstStyle/>
          <a:p>
            <a:pPr algn="just"/>
            <a:r>
              <a:rPr lang="ja-JP" altLang="ja-JP" sz="3600" dirty="0" smtClean="0">
                <a:latin typeface="UD デジタル 教科書体 NP-B" panose="02020700000000000000" pitchFamily="18" charset="-128"/>
                <a:ea typeface="UD デジタル 教科書体 NP-B" panose="02020700000000000000" pitchFamily="18" charset="-128"/>
              </a:rPr>
              <a:t>〇保護者</a:t>
            </a:r>
            <a:r>
              <a:rPr lang="ja-JP" altLang="ja-JP" sz="3600" dirty="0">
                <a:latin typeface="UD デジタル 教科書体 NP-B" panose="02020700000000000000" pitchFamily="18" charset="-128"/>
                <a:ea typeface="UD デジタル 教科書体 NP-B" panose="02020700000000000000" pitchFamily="18" charset="-128"/>
              </a:rPr>
              <a:t>のつらい気持ちや不安な</a:t>
            </a:r>
            <a:r>
              <a:rPr lang="ja-JP" altLang="ja-JP" sz="3600" dirty="0" smtClean="0">
                <a:latin typeface="UD デジタル 教科書体 NP-B" panose="02020700000000000000" pitchFamily="18" charset="-128"/>
                <a:ea typeface="UD デジタル 教科書体 NP-B" panose="02020700000000000000" pitchFamily="18" charset="-128"/>
              </a:rPr>
              <a:t>気持</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gn="just"/>
            <a:r>
              <a:rPr lang="ja-JP" altLang="en-US" sz="3600" dirty="0">
                <a:latin typeface="UD デジタル 教科書体 NP-B" panose="02020700000000000000" pitchFamily="18" charset="-128"/>
                <a:ea typeface="UD デジタル 教科書体 NP-B" panose="02020700000000000000" pitchFamily="18" charset="-128"/>
              </a:rPr>
              <a:t>　</a:t>
            </a:r>
            <a:r>
              <a:rPr lang="ja-JP" altLang="ja-JP" sz="3600" dirty="0" err="1" smtClean="0">
                <a:latin typeface="UD デジタル 教科書体 NP-B" panose="02020700000000000000" pitchFamily="18" charset="-128"/>
                <a:ea typeface="UD デジタル 教科書体 NP-B" panose="02020700000000000000" pitchFamily="18" charset="-128"/>
              </a:rPr>
              <a:t>ちを</a:t>
            </a:r>
            <a:r>
              <a:rPr lang="ja-JP" altLang="ja-JP" sz="3600" dirty="0">
                <a:latin typeface="UD デジタル 教科書体 NP-B" panose="02020700000000000000" pitchFamily="18" charset="-128"/>
                <a:ea typeface="UD デジタル 教科書体 NP-B" panose="02020700000000000000" pitchFamily="18" charset="-128"/>
              </a:rPr>
              <a:t>共感的に</a:t>
            </a:r>
            <a:r>
              <a:rPr lang="ja-JP" altLang="ja-JP" sz="3600" dirty="0" smtClean="0">
                <a:latin typeface="UD デジタル 教科書体 NP-B" panose="02020700000000000000" pitchFamily="18" charset="-128"/>
                <a:ea typeface="UD デジタル 教科書体 NP-B" panose="02020700000000000000" pitchFamily="18" charset="-128"/>
              </a:rPr>
              <a:t>受け止め</a:t>
            </a:r>
            <a:r>
              <a:rPr lang="ja-JP" altLang="en-US" sz="3600" dirty="0" smtClean="0">
                <a:latin typeface="UD デジタル 教科書体 NP-B" panose="02020700000000000000" pitchFamily="18" charset="-128"/>
                <a:ea typeface="UD デジタル 教科書体 NP-B" panose="02020700000000000000" pitchFamily="18" charset="-128"/>
              </a:rPr>
              <a:t>ていない。</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gn="just"/>
            <a:endParaRPr lang="ja-JP" altLang="ja-JP" sz="3600" dirty="0">
              <a:latin typeface="UD デジタル 教科書体 NP-B" panose="02020700000000000000" pitchFamily="18" charset="-128"/>
              <a:ea typeface="UD デジタル 教科書体 NP-B" panose="02020700000000000000" pitchFamily="18" charset="-128"/>
            </a:endParaRPr>
          </a:p>
          <a:p>
            <a:r>
              <a:rPr lang="ja-JP" altLang="ja-JP" sz="3600" dirty="0" smtClean="0">
                <a:latin typeface="UD デジタル 教科書体 NP-B" panose="02020700000000000000" pitchFamily="18" charset="-128"/>
                <a:ea typeface="UD デジタル 教科書体 NP-B" panose="02020700000000000000" pitchFamily="18" charset="-128"/>
              </a:rPr>
              <a:t>〇</a:t>
            </a:r>
            <a:r>
              <a:rPr lang="ja-JP" altLang="ja-JP" sz="3600" dirty="0">
                <a:latin typeface="UD デジタル 教科書体 NP-B" panose="02020700000000000000" pitchFamily="18" charset="-128"/>
                <a:ea typeface="UD デジタル 教科書体 NP-B" panose="02020700000000000000" pitchFamily="18" charset="-128"/>
              </a:rPr>
              <a:t>「心配はいらない」「念のため」</a:t>
            </a:r>
            <a:r>
              <a:rPr lang="ja-JP" altLang="ja-JP" sz="3600" dirty="0" smtClean="0">
                <a:latin typeface="UD デジタル 教科書体 NP-B" panose="02020700000000000000" pitchFamily="18" charset="-128"/>
                <a:ea typeface="UD デジタル 教科書体 NP-B" panose="02020700000000000000" pitchFamily="18" charset="-128"/>
              </a:rPr>
              <a:t>な</a:t>
            </a:r>
            <a:endParaRPr lang="en-US" altLang="ja-JP" sz="3600" dirty="0" smtClean="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　</a:t>
            </a:r>
            <a:r>
              <a:rPr lang="ja-JP" altLang="ja-JP" sz="3600" dirty="0" smtClean="0">
                <a:latin typeface="UD デジタル 教科書体 NP-B" panose="02020700000000000000" pitchFamily="18" charset="-128"/>
                <a:ea typeface="UD デジタル 教科書体 NP-B" panose="02020700000000000000" pitchFamily="18" charset="-128"/>
              </a:rPr>
              <a:t>どと</a:t>
            </a:r>
            <a:r>
              <a:rPr lang="ja-JP" altLang="ja-JP" sz="3600" dirty="0">
                <a:latin typeface="UD デジタル 教科書体 NP-B" panose="02020700000000000000" pitchFamily="18" charset="-128"/>
                <a:ea typeface="UD デジタル 教科書体 NP-B" panose="02020700000000000000" pitchFamily="18" charset="-128"/>
              </a:rPr>
              <a:t>、</a:t>
            </a:r>
            <a:r>
              <a:rPr lang="ja-JP" altLang="ja-JP" sz="3600" dirty="0" smtClean="0">
                <a:latin typeface="UD デジタル 教科書体 NP-B" panose="02020700000000000000" pitchFamily="18" charset="-128"/>
                <a:ea typeface="UD デジタル 教科書体 NP-B" panose="02020700000000000000" pitchFamily="18" charset="-128"/>
              </a:rPr>
              <a:t>先入観</a:t>
            </a:r>
            <a:r>
              <a:rPr lang="ja-JP" altLang="ja-JP" sz="3600" dirty="0">
                <a:latin typeface="UD デジタル 教科書体 NP-B" panose="02020700000000000000" pitchFamily="18" charset="-128"/>
                <a:ea typeface="UD デジタル 教科書体 NP-B" panose="02020700000000000000" pitchFamily="18" charset="-128"/>
              </a:rPr>
              <a:t>を持って対応して</a:t>
            </a:r>
            <a:r>
              <a:rPr lang="ja-JP" altLang="ja-JP" sz="3600" dirty="0" smtClean="0">
                <a:latin typeface="UD デジタル 教科書体 NP-B" panose="02020700000000000000" pitchFamily="18" charset="-128"/>
                <a:ea typeface="UD デジタル 教科書体 NP-B" panose="02020700000000000000" pitchFamily="18" charset="-128"/>
              </a:rPr>
              <a:t>い</a:t>
            </a:r>
            <a:r>
              <a:rPr lang="ja-JP" altLang="en-US" sz="3600" dirty="0" smtClean="0">
                <a:latin typeface="UD デジタル 教科書体 NP-B" panose="02020700000000000000" pitchFamily="18" charset="-128"/>
                <a:ea typeface="UD デジタル 教科書体 NP-B" panose="02020700000000000000" pitchFamily="18" charset="-128"/>
              </a:rPr>
              <a:t>る。</a:t>
            </a:r>
            <a:endParaRPr lang="ja-JP" altLang="ja-JP" sz="3600" dirty="0"/>
          </a:p>
        </p:txBody>
      </p:sp>
    </p:spTree>
    <p:extLst>
      <p:ext uri="{BB962C8B-B14F-4D97-AF65-F5344CB8AC3E}">
        <p14:creationId xmlns:p14="http://schemas.microsoft.com/office/powerpoint/2010/main" val="2774594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5793852" y="5201429"/>
            <a:ext cx="1356919" cy="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角丸四角形吹き出し 9"/>
          <p:cNvSpPr/>
          <p:nvPr/>
        </p:nvSpPr>
        <p:spPr>
          <a:xfrm>
            <a:off x="147782" y="1279515"/>
            <a:ext cx="8495730" cy="4424783"/>
          </a:xfrm>
          <a:prstGeom prst="wedgeRoundRectCallout">
            <a:avLst>
              <a:gd name="adj1" fmla="val 34939"/>
              <a:gd name="adj2" fmla="val 56445"/>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29623" y="1755692"/>
            <a:ext cx="8091617" cy="3683060"/>
          </a:xfrm>
          <a:prstGeom prst="rect">
            <a:avLst/>
          </a:prstGeom>
          <a:noFill/>
          <a:ln>
            <a:noFill/>
          </a:ln>
        </p:spPr>
        <p:txBody>
          <a:bodyPr wrap="square">
            <a:spAutoFit/>
          </a:bodyPr>
          <a:lstStyle/>
          <a:p>
            <a:pPr algn="just">
              <a:lnSpc>
                <a:spcPts val="4000"/>
              </a:lnSpc>
              <a:spcAft>
                <a:spcPts val="0"/>
              </a:spcAft>
            </a:pPr>
            <a:r>
              <a:rPr lang="ja-JP" altLang="en-US" sz="32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そう</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でしたか。それは御心配をお掛け</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して</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申し訳</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ございませんでした</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私の方から</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Ｂ子</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さんに</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声を掛けてみます</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その上で、</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今日</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のＢ子さんの様子や</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今後</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のことについて、改めて御相談したいと思います。</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放課後</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、お宅に</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伺</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いたいと思うのですが</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御都合はいかがでしょうか？</a:t>
            </a:r>
            <a:endParaRPr lang="ja-JP" altLang="ja-JP" sz="3000" dirty="0">
              <a:latin typeface="UD デジタル 教科書体 NP-B" panose="02020700000000000000" pitchFamily="18" charset="-128"/>
              <a:ea typeface="UD デジタル 教科書体 NP-B" panose="02020700000000000000" pitchFamily="18" charset="-128"/>
              <a:cs typeface="ＭＳ Ｐゴシック" panose="020B0600070205080204" pitchFamily="50" charset="-128"/>
            </a:endParaRPr>
          </a:p>
        </p:txBody>
      </p:sp>
      <p:pic>
        <p:nvPicPr>
          <p:cNvPr id="16" name="Picture 2" descr="電話をする会社員のイラスト（男性・笑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630" y="5060737"/>
            <a:ext cx="1294029" cy="1797263"/>
          </a:xfrm>
          <a:prstGeom prst="rect">
            <a:avLst/>
          </a:prstGeom>
          <a:noFill/>
          <a:extLst>
            <a:ext uri="{909E8E84-426E-40DD-AFC4-6F175D3DCCD1}">
              <a14:hiddenFill xmlns:a14="http://schemas.microsoft.com/office/drawing/2010/main">
                <a:solidFill>
                  <a:srgbClr val="FFFFFF"/>
                </a:solidFill>
              </a14:hiddenFill>
            </a:ext>
          </a:extLst>
        </p:spPr>
      </p:pic>
      <p:sp>
        <p:nvSpPr>
          <p:cNvPr id="2" name="星 6 1"/>
          <p:cNvSpPr/>
          <p:nvPr/>
        </p:nvSpPr>
        <p:spPr>
          <a:xfrm>
            <a:off x="124635" y="682455"/>
            <a:ext cx="1368152" cy="1097213"/>
          </a:xfrm>
          <a:prstGeom prst="star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例</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577426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24042</TotalTime>
  <Words>2080</Words>
  <Application>Microsoft Office PowerPoint</Application>
  <PresentationFormat>画面に合わせる (4:3)</PresentationFormat>
  <Paragraphs>186</Paragraphs>
  <Slides>17</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ＭＳ Ｐゴシック</vt:lpstr>
      <vt:lpstr>ＭＳ 明朝</vt:lpstr>
      <vt:lpstr>UD デジタル 教科書体 NK-B</vt:lpstr>
      <vt:lpstr>UD デジタル 教科書体 NP-B</vt:lpstr>
      <vt:lpstr>Arial</vt:lpstr>
      <vt:lpstr>Calibri</vt:lpstr>
      <vt:lpstr>Times New Roman</vt:lpstr>
      <vt:lpstr>Office テーマ</vt:lpstr>
      <vt:lpstr>意見交換　</vt:lpstr>
      <vt:lpstr>PowerPoint プレゼンテーション</vt:lpstr>
      <vt:lpstr>　意見交換の流れ</vt:lpstr>
      <vt:lpstr>事例紹介  ～Ａ先生のいじめへの対応～</vt:lpstr>
      <vt:lpstr>場面Ⅰ ～保護者からの相談～</vt:lpstr>
      <vt:lpstr>個人３分→グループ12分</vt:lpstr>
      <vt:lpstr>①　役割演技</vt:lpstr>
      <vt:lpstr>PowerPoint プレゼンテーション</vt:lpstr>
      <vt:lpstr>PowerPoint プレゼンテーション</vt:lpstr>
      <vt:lpstr>場面Ⅱ ～B子との教育相談～</vt:lpstr>
      <vt:lpstr>個人３分→グループ12分</vt:lpstr>
      <vt:lpstr>①　役割演技</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いじめ防止対策推進法の着眼</dc:title>
  <dc:creator>愛媛県総合教育センター</dc:creator>
  <cp:lastModifiedBy>Administrator</cp:lastModifiedBy>
  <cp:revision>1246</cp:revision>
  <cp:lastPrinted>2022-05-24T07:56:44Z</cp:lastPrinted>
  <dcterms:created xsi:type="dcterms:W3CDTF">2014-06-06T05:41:16Z</dcterms:created>
  <dcterms:modified xsi:type="dcterms:W3CDTF">2023-03-28T00:28:37Z</dcterms:modified>
</cp:coreProperties>
</file>