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256" r:id="rId2"/>
    <p:sldId id="266" r:id="rId3"/>
    <p:sldId id="257" r:id="rId4"/>
    <p:sldId id="292" r:id="rId5"/>
    <p:sldId id="290" r:id="rId6"/>
    <p:sldId id="294" r:id="rId7"/>
    <p:sldId id="297" r:id="rId8"/>
    <p:sldId id="295" r:id="rId9"/>
    <p:sldId id="296" r:id="rId10"/>
    <p:sldId id="291" r:id="rId11"/>
    <p:sldId id="302" r:id="rId12"/>
    <p:sldId id="304" r:id="rId13"/>
    <p:sldId id="278" r:id="rId14"/>
    <p:sldId id="279" r:id="rId15"/>
    <p:sldId id="300" r:id="rId16"/>
    <p:sldId id="288" r:id="rId17"/>
    <p:sldId id="285" r:id="rId18"/>
  </p:sldIdLst>
  <p:sldSz cx="9144000" cy="6858000" type="screen4x3"/>
  <p:notesSz cx="6735763" cy="987266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160" userDrawn="1">
          <p15:clr>
            <a:srgbClr val="A4A3A4"/>
          </p15:clr>
        </p15:guide>
        <p15:guide id="2" pos="2880" userDrawn="1">
          <p15:clr>
            <a:srgbClr val="A4A3A4"/>
          </p15:clr>
        </p15:guide>
        <p15:guide id="3" orient="horz" pos="3110" userDrawn="1">
          <p15:clr>
            <a:srgbClr val="A4A3A4"/>
          </p15:clr>
        </p15:guide>
        <p15:guide id="4" pos="212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CC"/>
    <a:srgbClr val="00FF00"/>
    <a:srgbClr val="FFFC10"/>
    <a:srgbClr val="7AED51"/>
    <a:srgbClr val="FFCCCC"/>
    <a:srgbClr val="FFFF66"/>
    <a:srgbClr val="FCF864"/>
    <a:srgbClr val="FF3121"/>
    <a:srgbClr val="F5F5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中間スタイル 1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71" autoAdjust="0"/>
    <p:restoredTop sz="68556" autoAdjust="0"/>
  </p:normalViewPr>
  <p:slideViewPr>
    <p:cSldViewPr>
      <p:cViewPr varScale="1">
        <p:scale>
          <a:sx n="50" d="100"/>
          <a:sy n="50" d="100"/>
        </p:scale>
        <p:origin x="1818" y="54"/>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76" d="100"/>
          <a:sy n="76" d="100"/>
        </p:scale>
        <p:origin x="2202" y="96"/>
      </p:cViewPr>
      <p:guideLst>
        <p:guide orient="horz" pos="2160"/>
        <p:guide pos="2880"/>
        <p:guide orient="horz" pos="3110"/>
        <p:guide pos="212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3FB514C-F45A-40A8-A1C7-7F5BF6660B78}" type="doc">
      <dgm:prSet loTypeId="urn:microsoft.com/office/officeart/2005/8/layout/chevron2" loCatId="process" qsTypeId="urn:microsoft.com/office/officeart/2005/8/quickstyle/3d3" qsCatId="3D" csTypeId="urn:microsoft.com/office/officeart/2005/8/colors/accent2_2" csCatId="accent2" phldr="1"/>
      <dgm:spPr/>
      <dgm:t>
        <a:bodyPr/>
        <a:lstStyle/>
        <a:p>
          <a:endParaRPr kumimoji="1" lang="ja-JP" altLang="en-US"/>
        </a:p>
      </dgm:t>
    </dgm:pt>
    <dgm:pt modelId="{38CD30BA-C003-4B83-B43E-78C57C8CB05F}">
      <dgm:prSet phldrT="[テキスト]"/>
      <dgm:spPr/>
      <dgm:t>
        <a:bodyPr/>
        <a:lstStyle/>
        <a:p>
          <a:endParaRPr kumimoji="1" lang="ja-JP" altLang="en-US" dirty="0"/>
        </a:p>
      </dgm:t>
    </dgm:pt>
    <dgm:pt modelId="{3C20D780-731D-460A-BDFF-3C2B5C057568}" type="parTrans" cxnId="{E1F7D2DA-29AE-49B7-9515-8CAAE19BF87B}">
      <dgm:prSet/>
      <dgm:spPr/>
      <dgm:t>
        <a:bodyPr/>
        <a:lstStyle/>
        <a:p>
          <a:endParaRPr kumimoji="1" lang="ja-JP" altLang="en-US"/>
        </a:p>
      </dgm:t>
    </dgm:pt>
    <dgm:pt modelId="{B9465DC3-0507-4026-B271-6305BD8BB7A4}" type="sibTrans" cxnId="{E1F7D2DA-29AE-49B7-9515-8CAAE19BF87B}">
      <dgm:prSet/>
      <dgm:spPr/>
      <dgm:t>
        <a:bodyPr/>
        <a:lstStyle/>
        <a:p>
          <a:endParaRPr kumimoji="1" lang="ja-JP" altLang="en-US"/>
        </a:p>
      </dgm:t>
    </dgm:pt>
    <dgm:pt modelId="{0E286E1B-AD19-45BB-83D4-0C6E1E6D1A6D}">
      <dgm:prSet phldrT="[テキスト]"/>
      <dgm:spPr/>
      <dgm:t>
        <a:bodyPr/>
        <a:lstStyle/>
        <a:p>
          <a:endParaRPr kumimoji="1" lang="ja-JP" altLang="en-US" dirty="0"/>
        </a:p>
      </dgm:t>
    </dgm:pt>
    <dgm:pt modelId="{19C1233F-5B2E-426B-A3BA-EE95B2DEE6D3}" type="parTrans" cxnId="{F37169A9-027D-41A4-A5FF-BE33F485820E}">
      <dgm:prSet/>
      <dgm:spPr/>
      <dgm:t>
        <a:bodyPr/>
        <a:lstStyle/>
        <a:p>
          <a:endParaRPr kumimoji="1" lang="ja-JP" altLang="en-US"/>
        </a:p>
      </dgm:t>
    </dgm:pt>
    <dgm:pt modelId="{3587F04A-4E74-4941-9382-10F0B5384E5A}" type="sibTrans" cxnId="{F37169A9-027D-41A4-A5FF-BE33F485820E}">
      <dgm:prSet/>
      <dgm:spPr/>
      <dgm:t>
        <a:bodyPr/>
        <a:lstStyle/>
        <a:p>
          <a:endParaRPr kumimoji="1" lang="ja-JP" altLang="en-US"/>
        </a:p>
      </dgm:t>
    </dgm:pt>
    <dgm:pt modelId="{76793D16-D293-4041-A776-F9FF17408D91}">
      <dgm:prSet phldrT="[テキスト]" custT="1"/>
      <dgm:spPr/>
      <dgm:t>
        <a:bodyPr/>
        <a:lstStyle/>
        <a:p>
          <a:pPr>
            <a:lnSpc>
              <a:spcPts val="2500"/>
            </a:lnSpc>
          </a:pPr>
          <a:endParaRPr kumimoji="1" lang="ja-JP" altLang="en-US" sz="3600" dirty="0">
            <a:latin typeface="UD デジタル 教科書体 NK-B" panose="02020700000000000000" pitchFamily="18" charset="-128"/>
            <a:ea typeface="UD デジタル 教科書体 NK-B" panose="02020700000000000000" pitchFamily="18" charset="-128"/>
          </a:endParaRPr>
        </a:p>
      </dgm:t>
    </dgm:pt>
    <dgm:pt modelId="{1260E511-51E0-41A5-9AFC-9B601915C531}" type="parTrans" cxnId="{84A8AC28-0369-4E2F-8DC8-58725FFD8AB0}">
      <dgm:prSet/>
      <dgm:spPr/>
      <dgm:t>
        <a:bodyPr/>
        <a:lstStyle/>
        <a:p>
          <a:endParaRPr kumimoji="1" lang="ja-JP" altLang="en-US"/>
        </a:p>
      </dgm:t>
    </dgm:pt>
    <dgm:pt modelId="{91FF3FBA-1CE1-48A0-A926-7D4639D13FFC}" type="sibTrans" cxnId="{84A8AC28-0369-4E2F-8DC8-58725FFD8AB0}">
      <dgm:prSet/>
      <dgm:spPr/>
      <dgm:t>
        <a:bodyPr/>
        <a:lstStyle/>
        <a:p>
          <a:endParaRPr kumimoji="1" lang="ja-JP" altLang="en-US"/>
        </a:p>
      </dgm:t>
    </dgm:pt>
    <dgm:pt modelId="{0F7A8108-EA17-47E1-B18B-6364A9D687B0}">
      <dgm:prSet phldrT="[テキスト]"/>
      <dgm:spPr/>
      <dgm:t>
        <a:bodyPr/>
        <a:lstStyle/>
        <a:p>
          <a:endParaRPr kumimoji="1" lang="ja-JP" altLang="en-US" dirty="0"/>
        </a:p>
      </dgm:t>
    </dgm:pt>
    <dgm:pt modelId="{CA8C921D-828F-49DC-9E11-D24DBF5F66FF}" type="parTrans" cxnId="{A453D8EE-7D23-42E1-8569-4056E51C6A00}">
      <dgm:prSet/>
      <dgm:spPr/>
      <dgm:t>
        <a:bodyPr/>
        <a:lstStyle/>
        <a:p>
          <a:endParaRPr kumimoji="1" lang="ja-JP" altLang="en-US"/>
        </a:p>
      </dgm:t>
    </dgm:pt>
    <dgm:pt modelId="{2D48372D-7822-4C82-8E72-CD1459F6A4A1}" type="sibTrans" cxnId="{A453D8EE-7D23-42E1-8569-4056E51C6A00}">
      <dgm:prSet/>
      <dgm:spPr/>
      <dgm:t>
        <a:bodyPr/>
        <a:lstStyle/>
        <a:p>
          <a:endParaRPr kumimoji="1" lang="ja-JP" altLang="en-US"/>
        </a:p>
      </dgm:t>
    </dgm:pt>
    <dgm:pt modelId="{13626BB4-40C7-4A35-88A8-4B257E6A87DF}">
      <dgm:prSet phldrT="[テキスト]"/>
      <dgm:spPr/>
      <dgm:t>
        <a:bodyPr/>
        <a:lstStyle/>
        <a:p>
          <a:r>
            <a:rPr kumimoji="1" lang="ja-JP" altLang="en-US" dirty="0" smtClean="0"/>
            <a:t>　</a:t>
          </a:r>
          <a:endParaRPr kumimoji="1" lang="ja-JP" altLang="en-US" dirty="0"/>
        </a:p>
      </dgm:t>
    </dgm:pt>
    <dgm:pt modelId="{49D519D5-D48C-48D6-BE5F-BDD10F601DC1}" type="parTrans" cxnId="{9CDE59D4-1570-48EA-BABE-449B6356A254}">
      <dgm:prSet/>
      <dgm:spPr/>
      <dgm:t>
        <a:bodyPr/>
        <a:lstStyle/>
        <a:p>
          <a:endParaRPr kumimoji="1" lang="ja-JP" altLang="en-US"/>
        </a:p>
      </dgm:t>
    </dgm:pt>
    <dgm:pt modelId="{1D77AF18-A92E-437B-AE7E-64DEA2CC9772}" type="sibTrans" cxnId="{9CDE59D4-1570-48EA-BABE-449B6356A254}">
      <dgm:prSet/>
      <dgm:spPr/>
      <dgm:t>
        <a:bodyPr/>
        <a:lstStyle/>
        <a:p>
          <a:endParaRPr kumimoji="1" lang="ja-JP" altLang="en-US"/>
        </a:p>
      </dgm:t>
    </dgm:pt>
    <dgm:pt modelId="{3389B6D8-7D36-412A-8958-78ECE6FD6E16}">
      <dgm:prSet/>
      <dgm:spPr>
        <a:solidFill>
          <a:schemeClr val="bg1">
            <a:alpha val="90000"/>
          </a:schemeClr>
        </a:solidFill>
      </dgm:spPr>
      <dgm:t>
        <a:bodyPr/>
        <a:lstStyle/>
        <a:p>
          <a:endParaRPr kumimoji="1" lang="ja-JP" altLang="en-US" dirty="0"/>
        </a:p>
      </dgm:t>
    </dgm:pt>
    <dgm:pt modelId="{51C1CE2E-A2D6-477F-A2E6-7D7365C3EA8C}" type="parTrans" cxnId="{558B1592-8159-4C6A-840E-16E7304395E8}">
      <dgm:prSet/>
      <dgm:spPr/>
      <dgm:t>
        <a:bodyPr/>
        <a:lstStyle/>
        <a:p>
          <a:endParaRPr kumimoji="1" lang="ja-JP" altLang="en-US"/>
        </a:p>
      </dgm:t>
    </dgm:pt>
    <dgm:pt modelId="{2D5EE26C-2717-40EE-B512-0C137BAEF4D5}" type="sibTrans" cxnId="{558B1592-8159-4C6A-840E-16E7304395E8}">
      <dgm:prSet/>
      <dgm:spPr/>
      <dgm:t>
        <a:bodyPr/>
        <a:lstStyle/>
        <a:p>
          <a:endParaRPr kumimoji="1" lang="ja-JP" altLang="en-US"/>
        </a:p>
      </dgm:t>
    </dgm:pt>
    <dgm:pt modelId="{EC1060D0-309D-4267-9BC8-9D1BF597B586}">
      <dgm:prSet/>
      <dgm:spPr/>
      <dgm:t>
        <a:bodyPr/>
        <a:lstStyle/>
        <a:p>
          <a:endParaRPr kumimoji="1" lang="ja-JP" altLang="en-US" dirty="0"/>
        </a:p>
      </dgm:t>
    </dgm:pt>
    <dgm:pt modelId="{3CB4433E-B515-42BB-8334-6D8C739EBF62}" type="sibTrans" cxnId="{0551CBB2-F2B3-4A07-97FC-C85701876D57}">
      <dgm:prSet/>
      <dgm:spPr/>
      <dgm:t>
        <a:bodyPr/>
        <a:lstStyle/>
        <a:p>
          <a:endParaRPr kumimoji="1" lang="ja-JP" altLang="en-US"/>
        </a:p>
      </dgm:t>
    </dgm:pt>
    <dgm:pt modelId="{FB5562EC-C9BE-4AEC-8785-8E90D9C9DAA2}" type="parTrans" cxnId="{0551CBB2-F2B3-4A07-97FC-C85701876D57}">
      <dgm:prSet/>
      <dgm:spPr/>
      <dgm:t>
        <a:bodyPr/>
        <a:lstStyle/>
        <a:p>
          <a:endParaRPr kumimoji="1" lang="ja-JP" altLang="en-US"/>
        </a:p>
      </dgm:t>
    </dgm:pt>
    <dgm:pt modelId="{000059DD-409F-4C84-B862-5473AB3D6BA3}" type="pres">
      <dgm:prSet presAssocID="{D3FB514C-F45A-40A8-A1C7-7F5BF6660B78}" presName="linearFlow" presStyleCnt="0">
        <dgm:presLayoutVars>
          <dgm:dir/>
          <dgm:animLvl val="lvl"/>
          <dgm:resizeHandles val="exact"/>
        </dgm:presLayoutVars>
      </dgm:prSet>
      <dgm:spPr/>
      <dgm:t>
        <a:bodyPr/>
        <a:lstStyle/>
        <a:p>
          <a:endParaRPr kumimoji="1" lang="ja-JP" altLang="en-US"/>
        </a:p>
      </dgm:t>
    </dgm:pt>
    <dgm:pt modelId="{1A0EFE2D-9FB7-46B4-8993-CE1AFCA465CD}" type="pres">
      <dgm:prSet presAssocID="{38CD30BA-C003-4B83-B43E-78C57C8CB05F}" presName="composite" presStyleCnt="0"/>
      <dgm:spPr/>
      <dgm:t>
        <a:bodyPr/>
        <a:lstStyle/>
        <a:p>
          <a:endParaRPr kumimoji="1" lang="ja-JP" altLang="en-US"/>
        </a:p>
      </dgm:t>
    </dgm:pt>
    <dgm:pt modelId="{BBE84894-D3BD-468A-A7D1-175F1B7AF787}" type="pres">
      <dgm:prSet presAssocID="{38CD30BA-C003-4B83-B43E-78C57C8CB05F}" presName="parentText" presStyleLbl="alignNode1" presStyleIdx="0" presStyleCnt="4" custLinFactNeighborY="-4128">
        <dgm:presLayoutVars>
          <dgm:chMax val="1"/>
          <dgm:bulletEnabled val="1"/>
        </dgm:presLayoutVars>
      </dgm:prSet>
      <dgm:spPr/>
      <dgm:t>
        <a:bodyPr/>
        <a:lstStyle/>
        <a:p>
          <a:endParaRPr kumimoji="1" lang="ja-JP" altLang="en-US"/>
        </a:p>
      </dgm:t>
    </dgm:pt>
    <dgm:pt modelId="{1E293B7D-52BD-4D27-9FE7-15CA9F55EC87}" type="pres">
      <dgm:prSet presAssocID="{38CD30BA-C003-4B83-B43E-78C57C8CB05F}" presName="descendantText" presStyleLbl="alignAcc1" presStyleIdx="0" presStyleCnt="4">
        <dgm:presLayoutVars>
          <dgm:bulletEnabled val="1"/>
        </dgm:presLayoutVars>
      </dgm:prSet>
      <dgm:spPr/>
      <dgm:t>
        <a:bodyPr/>
        <a:lstStyle/>
        <a:p>
          <a:endParaRPr kumimoji="1" lang="ja-JP" altLang="en-US"/>
        </a:p>
      </dgm:t>
    </dgm:pt>
    <dgm:pt modelId="{B8BDC590-EF3A-449F-B0AC-1DF16D4090BE}" type="pres">
      <dgm:prSet presAssocID="{B9465DC3-0507-4026-B271-6305BD8BB7A4}" presName="sp" presStyleCnt="0"/>
      <dgm:spPr/>
      <dgm:t>
        <a:bodyPr/>
        <a:lstStyle/>
        <a:p>
          <a:endParaRPr kumimoji="1" lang="ja-JP" altLang="en-US"/>
        </a:p>
      </dgm:t>
    </dgm:pt>
    <dgm:pt modelId="{45BF2E92-FD95-44F8-AA2D-118A8822C37A}" type="pres">
      <dgm:prSet presAssocID="{0E286E1B-AD19-45BB-83D4-0C6E1E6D1A6D}" presName="composite" presStyleCnt="0"/>
      <dgm:spPr/>
      <dgm:t>
        <a:bodyPr/>
        <a:lstStyle/>
        <a:p>
          <a:endParaRPr kumimoji="1" lang="ja-JP" altLang="en-US"/>
        </a:p>
      </dgm:t>
    </dgm:pt>
    <dgm:pt modelId="{D7678BDC-73EA-43B3-9788-64A06054A894}" type="pres">
      <dgm:prSet presAssocID="{0E286E1B-AD19-45BB-83D4-0C6E1E6D1A6D}" presName="parentText" presStyleLbl="alignNode1" presStyleIdx="1" presStyleCnt="4" custLinFactNeighborY="-247">
        <dgm:presLayoutVars>
          <dgm:chMax val="1"/>
          <dgm:bulletEnabled val="1"/>
        </dgm:presLayoutVars>
      </dgm:prSet>
      <dgm:spPr/>
      <dgm:t>
        <a:bodyPr/>
        <a:lstStyle/>
        <a:p>
          <a:endParaRPr kumimoji="1" lang="ja-JP" altLang="en-US"/>
        </a:p>
      </dgm:t>
    </dgm:pt>
    <dgm:pt modelId="{B45ABE5F-A0A2-4EFA-91D6-6B71BCBFB2BB}" type="pres">
      <dgm:prSet presAssocID="{0E286E1B-AD19-45BB-83D4-0C6E1E6D1A6D}" presName="descendantText" presStyleLbl="alignAcc1" presStyleIdx="1" presStyleCnt="4" custLinFactNeighborX="277" custLinFactNeighborY="-2360">
        <dgm:presLayoutVars>
          <dgm:bulletEnabled val="1"/>
        </dgm:presLayoutVars>
      </dgm:prSet>
      <dgm:spPr/>
      <dgm:t>
        <a:bodyPr/>
        <a:lstStyle/>
        <a:p>
          <a:endParaRPr kumimoji="1" lang="ja-JP" altLang="en-US"/>
        </a:p>
      </dgm:t>
    </dgm:pt>
    <dgm:pt modelId="{3844C434-32A6-4ECB-8D45-6D72DF970BE6}" type="pres">
      <dgm:prSet presAssocID="{3587F04A-4E74-4941-9382-10F0B5384E5A}" presName="sp" presStyleCnt="0"/>
      <dgm:spPr/>
      <dgm:t>
        <a:bodyPr/>
        <a:lstStyle/>
        <a:p>
          <a:endParaRPr kumimoji="1" lang="ja-JP" altLang="en-US"/>
        </a:p>
      </dgm:t>
    </dgm:pt>
    <dgm:pt modelId="{A0E185BF-9306-45D1-9C52-D1F019F95257}" type="pres">
      <dgm:prSet presAssocID="{0F7A8108-EA17-47E1-B18B-6364A9D687B0}" presName="composite" presStyleCnt="0"/>
      <dgm:spPr/>
      <dgm:t>
        <a:bodyPr/>
        <a:lstStyle/>
        <a:p>
          <a:endParaRPr kumimoji="1" lang="ja-JP" altLang="en-US"/>
        </a:p>
      </dgm:t>
    </dgm:pt>
    <dgm:pt modelId="{5C498F85-68B8-400E-B9C3-142EF1ACBF98}" type="pres">
      <dgm:prSet presAssocID="{0F7A8108-EA17-47E1-B18B-6364A9D687B0}" presName="parentText" presStyleLbl="alignNode1" presStyleIdx="2" presStyleCnt="4">
        <dgm:presLayoutVars>
          <dgm:chMax val="1"/>
          <dgm:bulletEnabled val="1"/>
        </dgm:presLayoutVars>
      </dgm:prSet>
      <dgm:spPr/>
      <dgm:t>
        <a:bodyPr/>
        <a:lstStyle/>
        <a:p>
          <a:endParaRPr kumimoji="1" lang="ja-JP" altLang="en-US"/>
        </a:p>
      </dgm:t>
    </dgm:pt>
    <dgm:pt modelId="{3E749563-2055-4325-BCB3-A29B0EE7EFD7}" type="pres">
      <dgm:prSet presAssocID="{0F7A8108-EA17-47E1-B18B-6364A9D687B0}" presName="descendantText" presStyleLbl="alignAcc1" presStyleIdx="2" presStyleCnt="4" custLinFactNeighborX="2379" custLinFactNeighborY="2735">
        <dgm:presLayoutVars>
          <dgm:bulletEnabled val="1"/>
        </dgm:presLayoutVars>
      </dgm:prSet>
      <dgm:spPr/>
      <dgm:t>
        <a:bodyPr/>
        <a:lstStyle/>
        <a:p>
          <a:endParaRPr kumimoji="1" lang="ja-JP" altLang="en-US"/>
        </a:p>
      </dgm:t>
    </dgm:pt>
    <dgm:pt modelId="{A58BF705-EDA5-4C1A-898F-30ABD9EBB7FD}" type="pres">
      <dgm:prSet presAssocID="{2D48372D-7822-4C82-8E72-CD1459F6A4A1}" presName="sp" presStyleCnt="0"/>
      <dgm:spPr/>
      <dgm:t>
        <a:bodyPr/>
        <a:lstStyle/>
        <a:p>
          <a:endParaRPr kumimoji="1" lang="ja-JP" altLang="en-US"/>
        </a:p>
      </dgm:t>
    </dgm:pt>
    <dgm:pt modelId="{25B6CE1E-A8E5-4A8A-9E8F-4D798FF54080}" type="pres">
      <dgm:prSet presAssocID="{13626BB4-40C7-4A35-88A8-4B257E6A87DF}" presName="composite" presStyleCnt="0"/>
      <dgm:spPr/>
      <dgm:t>
        <a:bodyPr/>
        <a:lstStyle/>
        <a:p>
          <a:endParaRPr kumimoji="1" lang="ja-JP" altLang="en-US"/>
        </a:p>
      </dgm:t>
    </dgm:pt>
    <dgm:pt modelId="{D9F8B1DA-D3A9-4334-B89B-FEE7DC8555B1}" type="pres">
      <dgm:prSet presAssocID="{13626BB4-40C7-4A35-88A8-4B257E6A87DF}" presName="parentText" presStyleLbl="alignNode1" presStyleIdx="3" presStyleCnt="4">
        <dgm:presLayoutVars>
          <dgm:chMax val="1"/>
          <dgm:bulletEnabled val="1"/>
        </dgm:presLayoutVars>
      </dgm:prSet>
      <dgm:spPr/>
      <dgm:t>
        <a:bodyPr/>
        <a:lstStyle/>
        <a:p>
          <a:endParaRPr kumimoji="1" lang="ja-JP" altLang="en-US"/>
        </a:p>
      </dgm:t>
    </dgm:pt>
    <dgm:pt modelId="{33A2AE8D-0726-4843-ADCA-0F1B3E1D522A}" type="pres">
      <dgm:prSet presAssocID="{13626BB4-40C7-4A35-88A8-4B257E6A87DF}" presName="descendantText" presStyleLbl="alignAcc1" presStyleIdx="3" presStyleCnt="4">
        <dgm:presLayoutVars>
          <dgm:bulletEnabled val="1"/>
        </dgm:presLayoutVars>
      </dgm:prSet>
      <dgm:spPr/>
      <dgm:t>
        <a:bodyPr/>
        <a:lstStyle/>
        <a:p>
          <a:endParaRPr kumimoji="1" lang="ja-JP" altLang="en-US"/>
        </a:p>
      </dgm:t>
    </dgm:pt>
  </dgm:ptLst>
  <dgm:cxnLst>
    <dgm:cxn modelId="{84A8AC28-0369-4E2F-8DC8-58725FFD8AB0}" srcId="{0E286E1B-AD19-45BB-83D4-0C6E1E6D1A6D}" destId="{76793D16-D293-4041-A776-F9FF17408D91}" srcOrd="0" destOrd="0" parTransId="{1260E511-51E0-41A5-9AFC-9B601915C531}" sibTransId="{91FF3FBA-1CE1-48A0-A926-7D4639D13FFC}"/>
    <dgm:cxn modelId="{17748040-2C21-4F07-9570-EDF796DF3D0C}" type="presOf" srcId="{3389B6D8-7D36-412A-8958-78ECE6FD6E16}" destId="{1E293B7D-52BD-4D27-9FE7-15CA9F55EC87}" srcOrd="0" destOrd="0" presId="urn:microsoft.com/office/officeart/2005/8/layout/chevron2"/>
    <dgm:cxn modelId="{4B5AA6E8-1548-4705-918E-009D98A5F3A8}" type="presOf" srcId="{D3FB514C-F45A-40A8-A1C7-7F5BF6660B78}" destId="{000059DD-409F-4C84-B862-5473AB3D6BA3}" srcOrd="0" destOrd="0" presId="urn:microsoft.com/office/officeart/2005/8/layout/chevron2"/>
    <dgm:cxn modelId="{1DE77C50-DB41-44DD-A713-9D1B2FC81611}" type="presOf" srcId="{13626BB4-40C7-4A35-88A8-4B257E6A87DF}" destId="{D9F8B1DA-D3A9-4334-B89B-FEE7DC8555B1}" srcOrd="0" destOrd="0" presId="urn:microsoft.com/office/officeart/2005/8/layout/chevron2"/>
    <dgm:cxn modelId="{91FEA3DD-D169-4787-9DE2-2245B8DA7784}" type="presOf" srcId="{0E286E1B-AD19-45BB-83D4-0C6E1E6D1A6D}" destId="{D7678BDC-73EA-43B3-9788-64A06054A894}" srcOrd="0" destOrd="0" presId="urn:microsoft.com/office/officeart/2005/8/layout/chevron2"/>
    <dgm:cxn modelId="{2FFF9967-774C-42C4-8E92-F45E3A5D5B9F}" type="presOf" srcId="{76793D16-D293-4041-A776-F9FF17408D91}" destId="{B45ABE5F-A0A2-4EFA-91D6-6B71BCBFB2BB}" srcOrd="0" destOrd="0" presId="urn:microsoft.com/office/officeart/2005/8/layout/chevron2"/>
    <dgm:cxn modelId="{18197D09-A6E3-448A-A362-2B1FADC51984}" type="presOf" srcId="{0F7A8108-EA17-47E1-B18B-6364A9D687B0}" destId="{5C498F85-68B8-400E-B9C3-142EF1ACBF98}" srcOrd="0" destOrd="0" presId="urn:microsoft.com/office/officeart/2005/8/layout/chevron2"/>
    <dgm:cxn modelId="{0551CBB2-F2B3-4A07-97FC-C85701876D57}" srcId="{0F7A8108-EA17-47E1-B18B-6364A9D687B0}" destId="{EC1060D0-309D-4267-9BC8-9D1BF597B586}" srcOrd="0" destOrd="0" parTransId="{FB5562EC-C9BE-4AEC-8785-8E90D9C9DAA2}" sibTransId="{3CB4433E-B515-42BB-8334-6D8C739EBF62}"/>
    <dgm:cxn modelId="{3C6A1FAF-7626-4139-994C-708D8A782A77}" type="presOf" srcId="{38CD30BA-C003-4B83-B43E-78C57C8CB05F}" destId="{BBE84894-D3BD-468A-A7D1-175F1B7AF787}" srcOrd="0" destOrd="0" presId="urn:microsoft.com/office/officeart/2005/8/layout/chevron2"/>
    <dgm:cxn modelId="{F37169A9-027D-41A4-A5FF-BE33F485820E}" srcId="{D3FB514C-F45A-40A8-A1C7-7F5BF6660B78}" destId="{0E286E1B-AD19-45BB-83D4-0C6E1E6D1A6D}" srcOrd="1" destOrd="0" parTransId="{19C1233F-5B2E-426B-A3BA-EE95B2DEE6D3}" sibTransId="{3587F04A-4E74-4941-9382-10F0B5384E5A}"/>
    <dgm:cxn modelId="{E1F7D2DA-29AE-49B7-9515-8CAAE19BF87B}" srcId="{D3FB514C-F45A-40A8-A1C7-7F5BF6660B78}" destId="{38CD30BA-C003-4B83-B43E-78C57C8CB05F}" srcOrd="0" destOrd="0" parTransId="{3C20D780-731D-460A-BDFF-3C2B5C057568}" sibTransId="{B9465DC3-0507-4026-B271-6305BD8BB7A4}"/>
    <dgm:cxn modelId="{9CDE59D4-1570-48EA-BABE-449B6356A254}" srcId="{D3FB514C-F45A-40A8-A1C7-7F5BF6660B78}" destId="{13626BB4-40C7-4A35-88A8-4B257E6A87DF}" srcOrd="3" destOrd="0" parTransId="{49D519D5-D48C-48D6-BE5F-BDD10F601DC1}" sibTransId="{1D77AF18-A92E-437B-AE7E-64DEA2CC9772}"/>
    <dgm:cxn modelId="{2A74E100-32B0-496B-9BE8-E1881C57758E}" type="presOf" srcId="{EC1060D0-309D-4267-9BC8-9D1BF597B586}" destId="{3E749563-2055-4325-BCB3-A29B0EE7EFD7}" srcOrd="0" destOrd="0" presId="urn:microsoft.com/office/officeart/2005/8/layout/chevron2"/>
    <dgm:cxn modelId="{558B1592-8159-4C6A-840E-16E7304395E8}" srcId="{38CD30BA-C003-4B83-B43E-78C57C8CB05F}" destId="{3389B6D8-7D36-412A-8958-78ECE6FD6E16}" srcOrd="0" destOrd="0" parTransId="{51C1CE2E-A2D6-477F-A2E6-7D7365C3EA8C}" sibTransId="{2D5EE26C-2717-40EE-B512-0C137BAEF4D5}"/>
    <dgm:cxn modelId="{A453D8EE-7D23-42E1-8569-4056E51C6A00}" srcId="{D3FB514C-F45A-40A8-A1C7-7F5BF6660B78}" destId="{0F7A8108-EA17-47E1-B18B-6364A9D687B0}" srcOrd="2" destOrd="0" parTransId="{CA8C921D-828F-49DC-9E11-D24DBF5F66FF}" sibTransId="{2D48372D-7822-4C82-8E72-CD1459F6A4A1}"/>
    <dgm:cxn modelId="{0EF891AF-E0FA-4523-B589-E93B92E87678}" type="presParOf" srcId="{000059DD-409F-4C84-B862-5473AB3D6BA3}" destId="{1A0EFE2D-9FB7-46B4-8993-CE1AFCA465CD}" srcOrd="0" destOrd="0" presId="urn:microsoft.com/office/officeart/2005/8/layout/chevron2"/>
    <dgm:cxn modelId="{06162E2F-AE58-4949-9B9E-4BF88BC5680C}" type="presParOf" srcId="{1A0EFE2D-9FB7-46B4-8993-CE1AFCA465CD}" destId="{BBE84894-D3BD-468A-A7D1-175F1B7AF787}" srcOrd="0" destOrd="0" presId="urn:microsoft.com/office/officeart/2005/8/layout/chevron2"/>
    <dgm:cxn modelId="{73DC3193-3A7C-44FE-8ADF-380C386D1E83}" type="presParOf" srcId="{1A0EFE2D-9FB7-46B4-8993-CE1AFCA465CD}" destId="{1E293B7D-52BD-4D27-9FE7-15CA9F55EC87}" srcOrd="1" destOrd="0" presId="urn:microsoft.com/office/officeart/2005/8/layout/chevron2"/>
    <dgm:cxn modelId="{C66B823F-9902-4449-A337-725830EB5F26}" type="presParOf" srcId="{000059DD-409F-4C84-B862-5473AB3D6BA3}" destId="{B8BDC590-EF3A-449F-B0AC-1DF16D4090BE}" srcOrd="1" destOrd="0" presId="urn:microsoft.com/office/officeart/2005/8/layout/chevron2"/>
    <dgm:cxn modelId="{1BF81A21-B04F-49E6-A8CE-ACF9458909A5}" type="presParOf" srcId="{000059DD-409F-4C84-B862-5473AB3D6BA3}" destId="{45BF2E92-FD95-44F8-AA2D-118A8822C37A}" srcOrd="2" destOrd="0" presId="urn:microsoft.com/office/officeart/2005/8/layout/chevron2"/>
    <dgm:cxn modelId="{E6D13C9D-13BD-4747-B113-16ADEC0592AC}" type="presParOf" srcId="{45BF2E92-FD95-44F8-AA2D-118A8822C37A}" destId="{D7678BDC-73EA-43B3-9788-64A06054A894}" srcOrd="0" destOrd="0" presId="urn:microsoft.com/office/officeart/2005/8/layout/chevron2"/>
    <dgm:cxn modelId="{67C9CEB9-48EE-4C68-A93A-B7D7AFC2BBC8}" type="presParOf" srcId="{45BF2E92-FD95-44F8-AA2D-118A8822C37A}" destId="{B45ABE5F-A0A2-4EFA-91D6-6B71BCBFB2BB}" srcOrd="1" destOrd="0" presId="urn:microsoft.com/office/officeart/2005/8/layout/chevron2"/>
    <dgm:cxn modelId="{4AD31452-E191-4FE5-8ABA-9ACCB078081B}" type="presParOf" srcId="{000059DD-409F-4C84-B862-5473AB3D6BA3}" destId="{3844C434-32A6-4ECB-8D45-6D72DF970BE6}" srcOrd="3" destOrd="0" presId="urn:microsoft.com/office/officeart/2005/8/layout/chevron2"/>
    <dgm:cxn modelId="{C874AF7B-F04B-439A-A747-64A830C6B9B5}" type="presParOf" srcId="{000059DD-409F-4C84-B862-5473AB3D6BA3}" destId="{A0E185BF-9306-45D1-9C52-D1F019F95257}" srcOrd="4" destOrd="0" presId="urn:microsoft.com/office/officeart/2005/8/layout/chevron2"/>
    <dgm:cxn modelId="{87BF0CBC-53D2-4673-9376-BC81A908168F}" type="presParOf" srcId="{A0E185BF-9306-45D1-9C52-D1F019F95257}" destId="{5C498F85-68B8-400E-B9C3-142EF1ACBF98}" srcOrd="0" destOrd="0" presId="urn:microsoft.com/office/officeart/2005/8/layout/chevron2"/>
    <dgm:cxn modelId="{C04DBEA7-1452-4814-BE99-A9E088088C6E}" type="presParOf" srcId="{A0E185BF-9306-45D1-9C52-D1F019F95257}" destId="{3E749563-2055-4325-BCB3-A29B0EE7EFD7}" srcOrd="1" destOrd="0" presId="urn:microsoft.com/office/officeart/2005/8/layout/chevron2"/>
    <dgm:cxn modelId="{DC2920FE-154E-4E74-A020-C15241CCAD99}" type="presParOf" srcId="{000059DD-409F-4C84-B862-5473AB3D6BA3}" destId="{A58BF705-EDA5-4C1A-898F-30ABD9EBB7FD}" srcOrd="5" destOrd="0" presId="urn:microsoft.com/office/officeart/2005/8/layout/chevron2"/>
    <dgm:cxn modelId="{DBFF655C-DB06-4318-B1BC-834CBB94A598}" type="presParOf" srcId="{000059DD-409F-4C84-B862-5473AB3D6BA3}" destId="{25B6CE1E-A8E5-4A8A-9E8F-4D798FF54080}" srcOrd="6" destOrd="0" presId="urn:microsoft.com/office/officeart/2005/8/layout/chevron2"/>
    <dgm:cxn modelId="{D2E98DB5-EC03-45DB-9657-BDD39DD8329A}" type="presParOf" srcId="{25B6CE1E-A8E5-4A8A-9E8F-4D798FF54080}" destId="{D9F8B1DA-D3A9-4334-B89B-FEE7DC8555B1}" srcOrd="0" destOrd="0" presId="urn:microsoft.com/office/officeart/2005/8/layout/chevron2"/>
    <dgm:cxn modelId="{C2AC4D51-C70F-4C2A-BAD5-636F17B5AF66}" type="presParOf" srcId="{25B6CE1E-A8E5-4A8A-9E8F-4D798FF54080}" destId="{33A2AE8D-0726-4843-ADCA-0F1B3E1D522A}"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2083D06-1AB4-498A-8EFE-A504F84F3C97}" type="doc">
      <dgm:prSet loTypeId="urn:microsoft.com/office/officeart/2005/8/layout/matrix1" loCatId="matrix" qsTypeId="urn:microsoft.com/office/officeart/2005/8/quickstyle/3d3" qsCatId="3D" csTypeId="urn:microsoft.com/office/officeart/2005/8/colors/colorful5" csCatId="colorful" phldr="1"/>
      <dgm:spPr/>
      <dgm:t>
        <a:bodyPr/>
        <a:lstStyle/>
        <a:p>
          <a:endParaRPr kumimoji="1" lang="ja-JP" altLang="en-US"/>
        </a:p>
      </dgm:t>
    </dgm:pt>
    <dgm:pt modelId="{38D43181-E751-4487-873F-BD3B34EF8B44}">
      <dgm:prSet phldrT="[テキスト]" custT="1"/>
      <dgm:spPr>
        <a:solidFill>
          <a:srgbClr val="FFCCCC"/>
        </a:solidFill>
      </dgm:spPr>
      <dgm:t>
        <a:bodyPr/>
        <a:lstStyle/>
        <a:p>
          <a:r>
            <a:rPr kumimoji="1" lang="ja-JP" altLang="en-US" sz="4000" dirty="0" smtClean="0">
              <a:latin typeface="UD デジタル 教科書体 NK-B" panose="02020700000000000000" pitchFamily="18" charset="-128"/>
              <a:ea typeface="UD デジタル 教科書体 NK-B" panose="02020700000000000000" pitchFamily="18" charset="-128"/>
            </a:rPr>
            <a:t>安心感</a:t>
          </a:r>
          <a:endParaRPr kumimoji="1" lang="ja-JP" altLang="en-US" sz="4000" dirty="0">
            <a:latin typeface="UD デジタル 教科書体 NK-B" panose="02020700000000000000" pitchFamily="18" charset="-128"/>
            <a:ea typeface="UD デジタル 教科書体 NK-B" panose="02020700000000000000" pitchFamily="18" charset="-128"/>
          </a:endParaRPr>
        </a:p>
      </dgm:t>
    </dgm:pt>
    <dgm:pt modelId="{68F1357D-3957-4BD5-A19B-9D9E93BE2628}" type="parTrans" cxnId="{B75D0B0B-848B-40DD-9011-B13FFD8AC68B}">
      <dgm:prSet/>
      <dgm:spPr/>
      <dgm:t>
        <a:bodyPr/>
        <a:lstStyle/>
        <a:p>
          <a:endParaRPr kumimoji="1" lang="ja-JP" altLang="en-US"/>
        </a:p>
      </dgm:t>
    </dgm:pt>
    <dgm:pt modelId="{580F6630-9536-46E0-8990-F90C1798DB36}" type="sibTrans" cxnId="{B75D0B0B-848B-40DD-9011-B13FFD8AC68B}">
      <dgm:prSet/>
      <dgm:spPr/>
      <dgm:t>
        <a:bodyPr/>
        <a:lstStyle/>
        <a:p>
          <a:endParaRPr kumimoji="1" lang="ja-JP" altLang="en-US"/>
        </a:p>
      </dgm:t>
    </dgm:pt>
    <dgm:pt modelId="{144840DE-726D-451F-92CC-F64490CD1966}">
      <dgm:prSet phldrT="[テキスト]" custT="1"/>
      <dgm:spPr>
        <a:solidFill>
          <a:srgbClr val="00B050"/>
        </a:solidFill>
      </dgm:spPr>
      <dgm:t>
        <a:bodyPr anchor="b"/>
        <a:lstStyle/>
        <a:p>
          <a:pPr>
            <a:lnSpc>
              <a:spcPts val="3400"/>
            </a:lnSpc>
          </a:pPr>
          <a:endParaRPr kumimoji="1" lang="ja-JP" altLang="en-US" sz="4000" dirty="0">
            <a:solidFill>
              <a:schemeClr val="tx1"/>
            </a:solidFill>
            <a:latin typeface="UD デジタル 教科書体 NK-B" panose="02020700000000000000" pitchFamily="18" charset="-128"/>
            <a:ea typeface="UD デジタル 教科書体 NK-B" panose="02020700000000000000" pitchFamily="18" charset="-128"/>
          </a:endParaRPr>
        </a:p>
      </dgm:t>
    </dgm:pt>
    <dgm:pt modelId="{AA77FAA2-07C6-45C3-8A21-5C8CE5F9ACE3}" type="parTrans" cxnId="{9FC094EC-4201-45FA-BBF7-8E1779F06AA7}">
      <dgm:prSet/>
      <dgm:spPr/>
      <dgm:t>
        <a:bodyPr/>
        <a:lstStyle/>
        <a:p>
          <a:endParaRPr kumimoji="1" lang="ja-JP" altLang="en-US"/>
        </a:p>
      </dgm:t>
    </dgm:pt>
    <dgm:pt modelId="{86B4B577-97B5-4028-9285-DB08003EF32F}" type="sibTrans" cxnId="{9FC094EC-4201-45FA-BBF7-8E1779F06AA7}">
      <dgm:prSet/>
      <dgm:spPr/>
      <dgm:t>
        <a:bodyPr/>
        <a:lstStyle/>
        <a:p>
          <a:endParaRPr kumimoji="1" lang="ja-JP" altLang="en-US"/>
        </a:p>
      </dgm:t>
    </dgm:pt>
    <dgm:pt modelId="{A8085B86-5276-4AF0-88E8-12FF65A37A25}">
      <dgm:prSet phldrT="[テキスト]" custT="1"/>
      <dgm:spPr/>
      <dgm:t>
        <a:bodyPr anchor="ctr"/>
        <a:lstStyle/>
        <a:p>
          <a:pPr>
            <a:lnSpc>
              <a:spcPts val="2000"/>
            </a:lnSpc>
          </a:pPr>
          <a:endParaRPr kumimoji="1" lang="ja-JP" altLang="en-US" sz="4000" dirty="0">
            <a:solidFill>
              <a:schemeClr val="tx1"/>
            </a:solidFill>
            <a:latin typeface="UD デジタル 教科書体 NK-B" panose="02020700000000000000" pitchFamily="18" charset="-128"/>
            <a:ea typeface="UD デジタル 教科書体 NK-B" panose="02020700000000000000" pitchFamily="18" charset="-128"/>
          </a:endParaRPr>
        </a:p>
      </dgm:t>
    </dgm:pt>
    <dgm:pt modelId="{DF5A5BFA-29C8-4661-92F9-583493C1FC1C}" type="parTrans" cxnId="{45656C50-34BD-4AB0-87BB-E9A0387E2FEF}">
      <dgm:prSet/>
      <dgm:spPr/>
      <dgm:t>
        <a:bodyPr/>
        <a:lstStyle/>
        <a:p>
          <a:endParaRPr kumimoji="1" lang="ja-JP" altLang="en-US"/>
        </a:p>
      </dgm:t>
    </dgm:pt>
    <dgm:pt modelId="{285BF85B-5E6F-4496-8266-9996AFF6A602}" type="sibTrans" cxnId="{45656C50-34BD-4AB0-87BB-E9A0387E2FEF}">
      <dgm:prSet/>
      <dgm:spPr/>
      <dgm:t>
        <a:bodyPr/>
        <a:lstStyle/>
        <a:p>
          <a:endParaRPr kumimoji="1" lang="ja-JP" altLang="en-US"/>
        </a:p>
      </dgm:t>
    </dgm:pt>
    <dgm:pt modelId="{BC9C14C7-E014-451E-A558-0796F20F5AAD}">
      <dgm:prSet phldrT="[テキスト]" custT="1"/>
      <dgm:spPr/>
      <dgm:t>
        <a:bodyPr/>
        <a:lstStyle/>
        <a:p>
          <a:pPr algn="l"/>
          <a:r>
            <a:rPr kumimoji="1" lang="ja-JP" altLang="en-US" sz="3600" dirty="0" smtClean="0">
              <a:solidFill>
                <a:schemeClr val="tx1"/>
              </a:solidFill>
              <a:latin typeface="UD デジタル 教科書体 NK-B" panose="02020700000000000000" pitchFamily="18" charset="-128"/>
              <a:ea typeface="UD デジタル 教科書体 NK-B" panose="02020700000000000000" pitchFamily="18" charset="-128"/>
            </a:rPr>
            <a:t>話しやすい環境をつくる。</a:t>
          </a:r>
          <a:endParaRPr kumimoji="1" lang="ja-JP" altLang="en-US" sz="3600" dirty="0">
            <a:solidFill>
              <a:schemeClr val="tx1"/>
            </a:solidFill>
            <a:latin typeface="UD デジタル 教科書体 NK-B" panose="02020700000000000000" pitchFamily="18" charset="-128"/>
            <a:ea typeface="UD デジタル 教科書体 NK-B" panose="02020700000000000000" pitchFamily="18" charset="-128"/>
          </a:endParaRPr>
        </a:p>
      </dgm:t>
    </dgm:pt>
    <dgm:pt modelId="{4F77898F-670E-4E21-A213-8D40667F04FB}" type="parTrans" cxnId="{1B58C85A-4B9D-4CAA-B4B9-9C7FBC03B88F}">
      <dgm:prSet/>
      <dgm:spPr/>
      <dgm:t>
        <a:bodyPr/>
        <a:lstStyle/>
        <a:p>
          <a:endParaRPr kumimoji="1" lang="ja-JP" altLang="en-US"/>
        </a:p>
      </dgm:t>
    </dgm:pt>
    <dgm:pt modelId="{48C02D70-D772-45B3-882A-6F718AD9573B}" type="sibTrans" cxnId="{1B58C85A-4B9D-4CAA-B4B9-9C7FBC03B88F}">
      <dgm:prSet/>
      <dgm:spPr/>
      <dgm:t>
        <a:bodyPr/>
        <a:lstStyle/>
        <a:p>
          <a:endParaRPr kumimoji="1" lang="ja-JP" altLang="en-US"/>
        </a:p>
      </dgm:t>
    </dgm:pt>
    <dgm:pt modelId="{4BEBB41E-2111-435E-BEFE-D7D1005C6154}">
      <dgm:prSet phldrT="[テキスト]" custT="1"/>
      <dgm:spPr>
        <a:solidFill>
          <a:srgbClr val="7AED51"/>
        </a:solidFill>
      </dgm:spPr>
      <dgm:t>
        <a:bodyPr/>
        <a:lstStyle/>
        <a:p>
          <a:pPr algn="just">
            <a:lnSpc>
              <a:spcPts val="4600"/>
            </a:lnSpc>
          </a:pPr>
          <a:r>
            <a:rPr kumimoji="1" lang="ja-JP" altLang="en-US" sz="3600" dirty="0" smtClean="0">
              <a:solidFill>
                <a:schemeClr val="tx1"/>
              </a:solidFill>
              <a:latin typeface="UD デジタル 教科書体 NK-B" panose="02020700000000000000" pitchFamily="18" charset="-128"/>
              <a:ea typeface="UD デジタル 教科書体 NK-B" panose="02020700000000000000" pitchFamily="18" charset="-128"/>
            </a:rPr>
            <a:t>沈黙の裏側にある気持ちを想像する。</a:t>
          </a:r>
          <a:endParaRPr kumimoji="1" lang="ja-JP" altLang="en-US" sz="3600" dirty="0">
            <a:solidFill>
              <a:schemeClr val="tx1"/>
            </a:solidFill>
            <a:latin typeface="UD デジタル 教科書体 NK-B" panose="02020700000000000000" pitchFamily="18" charset="-128"/>
            <a:ea typeface="UD デジタル 教科書体 NK-B" panose="02020700000000000000" pitchFamily="18" charset="-128"/>
          </a:endParaRPr>
        </a:p>
      </dgm:t>
    </dgm:pt>
    <dgm:pt modelId="{AB1F6AC6-07F8-4EEA-BB88-6BA19786F4AD}" type="parTrans" cxnId="{DD77F768-13B3-4E8B-97B7-3C8A6046237F}">
      <dgm:prSet/>
      <dgm:spPr/>
      <dgm:t>
        <a:bodyPr/>
        <a:lstStyle/>
        <a:p>
          <a:endParaRPr kumimoji="1" lang="ja-JP" altLang="en-US"/>
        </a:p>
      </dgm:t>
    </dgm:pt>
    <dgm:pt modelId="{E7088D9E-F10C-4463-B2A4-7B170B14AE36}" type="sibTrans" cxnId="{DD77F768-13B3-4E8B-97B7-3C8A6046237F}">
      <dgm:prSet/>
      <dgm:spPr/>
      <dgm:t>
        <a:bodyPr/>
        <a:lstStyle/>
        <a:p>
          <a:endParaRPr kumimoji="1" lang="ja-JP" altLang="en-US"/>
        </a:p>
      </dgm:t>
    </dgm:pt>
    <dgm:pt modelId="{BCB6156D-325B-4E02-9B65-99EC41C305F1}" type="pres">
      <dgm:prSet presAssocID="{E2083D06-1AB4-498A-8EFE-A504F84F3C97}" presName="diagram" presStyleCnt="0">
        <dgm:presLayoutVars>
          <dgm:chMax val="1"/>
          <dgm:dir/>
          <dgm:animLvl val="ctr"/>
          <dgm:resizeHandles val="exact"/>
        </dgm:presLayoutVars>
      </dgm:prSet>
      <dgm:spPr/>
      <dgm:t>
        <a:bodyPr/>
        <a:lstStyle/>
        <a:p>
          <a:endParaRPr kumimoji="1" lang="ja-JP" altLang="en-US"/>
        </a:p>
      </dgm:t>
    </dgm:pt>
    <dgm:pt modelId="{8CC41E8E-8C5B-4236-B9EC-1159DFFF8F22}" type="pres">
      <dgm:prSet presAssocID="{E2083D06-1AB4-498A-8EFE-A504F84F3C97}" presName="matrix" presStyleCnt="0"/>
      <dgm:spPr/>
    </dgm:pt>
    <dgm:pt modelId="{7643A933-DEFD-4889-9326-74187D221473}" type="pres">
      <dgm:prSet presAssocID="{E2083D06-1AB4-498A-8EFE-A504F84F3C97}" presName="tile1" presStyleLbl="node1" presStyleIdx="0" presStyleCnt="4" custLinFactNeighborX="1083" custLinFactNeighborY="688"/>
      <dgm:spPr/>
      <dgm:t>
        <a:bodyPr/>
        <a:lstStyle/>
        <a:p>
          <a:endParaRPr kumimoji="1" lang="ja-JP" altLang="en-US"/>
        </a:p>
      </dgm:t>
    </dgm:pt>
    <dgm:pt modelId="{34B276F8-0053-4087-8D5F-734B7F819379}" type="pres">
      <dgm:prSet presAssocID="{E2083D06-1AB4-498A-8EFE-A504F84F3C97}" presName="tile1text" presStyleLbl="node1" presStyleIdx="0" presStyleCnt="4">
        <dgm:presLayoutVars>
          <dgm:chMax val="0"/>
          <dgm:chPref val="0"/>
          <dgm:bulletEnabled val="1"/>
        </dgm:presLayoutVars>
      </dgm:prSet>
      <dgm:spPr/>
      <dgm:t>
        <a:bodyPr/>
        <a:lstStyle/>
        <a:p>
          <a:endParaRPr kumimoji="1" lang="ja-JP" altLang="en-US"/>
        </a:p>
      </dgm:t>
    </dgm:pt>
    <dgm:pt modelId="{E566E3A4-A8B7-4AA9-8DEF-BFB2C6CE1BEF}" type="pres">
      <dgm:prSet presAssocID="{E2083D06-1AB4-498A-8EFE-A504F84F3C97}" presName="tile2" presStyleLbl="node1" presStyleIdx="1" presStyleCnt="4"/>
      <dgm:spPr/>
      <dgm:t>
        <a:bodyPr/>
        <a:lstStyle/>
        <a:p>
          <a:endParaRPr kumimoji="1" lang="ja-JP" altLang="en-US"/>
        </a:p>
      </dgm:t>
    </dgm:pt>
    <dgm:pt modelId="{312D93EE-0F5B-4979-8D69-9C100F7EC2B0}" type="pres">
      <dgm:prSet presAssocID="{E2083D06-1AB4-498A-8EFE-A504F84F3C97}" presName="tile2text" presStyleLbl="node1" presStyleIdx="1" presStyleCnt="4">
        <dgm:presLayoutVars>
          <dgm:chMax val="0"/>
          <dgm:chPref val="0"/>
          <dgm:bulletEnabled val="1"/>
        </dgm:presLayoutVars>
      </dgm:prSet>
      <dgm:spPr/>
      <dgm:t>
        <a:bodyPr/>
        <a:lstStyle/>
        <a:p>
          <a:endParaRPr kumimoji="1" lang="ja-JP" altLang="en-US"/>
        </a:p>
      </dgm:t>
    </dgm:pt>
    <dgm:pt modelId="{7D510F84-7014-4945-B77A-32408F1B0FB8}" type="pres">
      <dgm:prSet presAssocID="{E2083D06-1AB4-498A-8EFE-A504F84F3C97}" presName="tile3" presStyleLbl="node1" presStyleIdx="2" presStyleCnt="4" custLinFactNeighborX="1180" custLinFactNeighborY="2817"/>
      <dgm:spPr/>
      <dgm:t>
        <a:bodyPr/>
        <a:lstStyle/>
        <a:p>
          <a:endParaRPr kumimoji="1" lang="ja-JP" altLang="en-US"/>
        </a:p>
      </dgm:t>
    </dgm:pt>
    <dgm:pt modelId="{8E02103D-1835-4FB4-A83A-8F6292575E72}" type="pres">
      <dgm:prSet presAssocID="{E2083D06-1AB4-498A-8EFE-A504F84F3C97}" presName="tile3text" presStyleLbl="node1" presStyleIdx="2" presStyleCnt="4">
        <dgm:presLayoutVars>
          <dgm:chMax val="0"/>
          <dgm:chPref val="0"/>
          <dgm:bulletEnabled val="1"/>
        </dgm:presLayoutVars>
      </dgm:prSet>
      <dgm:spPr/>
      <dgm:t>
        <a:bodyPr/>
        <a:lstStyle/>
        <a:p>
          <a:endParaRPr kumimoji="1" lang="ja-JP" altLang="en-US"/>
        </a:p>
      </dgm:t>
    </dgm:pt>
    <dgm:pt modelId="{2AD770DE-03D7-4036-93E7-72FB74E7726A}" type="pres">
      <dgm:prSet presAssocID="{E2083D06-1AB4-498A-8EFE-A504F84F3C97}" presName="tile4" presStyleLbl="node1" presStyleIdx="3" presStyleCnt="4" custLinFactNeighborX="291" custLinFactNeighborY="0"/>
      <dgm:spPr/>
      <dgm:t>
        <a:bodyPr/>
        <a:lstStyle/>
        <a:p>
          <a:endParaRPr kumimoji="1" lang="ja-JP" altLang="en-US"/>
        </a:p>
      </dgm:t>
    </dgm:pt>
    <dgm:pt modelId="{72BB3125-6315-4FAE-91F0-88078286DAFC}" type="pres">
      <dgm:prSet presAssocID="{E2083D06-1AB4-498A-8EFE-A504F84F3C97}" presName="tile4text" presStyleLbl="node1" presStyleIdx="3" presStyleCnt="4">
        <dgm:presLayoutVars>
          <dgm:chMax val="0"/>
          <dgm:chPref val="0"/>
          <dgm:bulletEnabled val="1"/>
        </dgm:presLayoutVars>
      </dgm:prSet>
      <dgm:spPr/>
      <dgm:t>
        <a:bodyPr/>
        <a:lstStyle/>
        <a:p>
          <a:endParaRPr kumimoji="1" lang="ja-JP" altLang="en-US"/>
        </a:p>
      </dgm:t>
    </dgm:pt>
    <dgm:pt modelId="{70536B04-6C4B-4CFB-AFB2-2A2BD0FA4B2F}" type="pres">
      <dgm:prSet presAssocID="{E2083D06-1AB4-498A-8EFE-A504F84F3C97}" presName="centerTile" presStyleLbl="fgShp" presStyleIdx="0" presStyleCnt="1" custScaleX="131059" custScaleY="96436" custLinFactNeighborX="1053" custLinFactNeighborY="1332">
        <dgm:presLayoutVars>
          <dgm:chMax val="0"/>
          <dgm:chPref val="0"/>
        </dgm:presLayoutVars>
      </dgm:prSet>
      <dgm:spPr/>
      <dgm:t>
        <a:bodyPr/>
        <a:lstStyle/>
        <a:p>
          <a:endParaRPr kumimoji="1" lang="ja-JP" altLang="en-US"/>
        </a:p>
      </dgm:t>
    </dgm:pt>
  </dgm:ptLst>
  <dgm:cxnLst>
    <dgm:cxn modelId="{CCA65E5A-BFF4-448C-BD8A-ECE0DC805A4A}" type="presOf" srcId="{4BEBB41E-2111-435E-BEFE-D7D1005C6154}" destId="{2AD770DE-03D7-4036-93E7-72FB74E7726A}" srcOrd="0" destOrd="0" presId="urn:microsoft.com/office/officeart/2005/8/layout/matrix1"/>
    <dgm:cxn modelId="{B75D0B0B-848B-40DD-9011-B13FFD8AC68B}" srcId="{E2083D06-1AB4-498A-8EFE-A504F84F3C97}" destId="{38D43181-E751-4487-873F-BD3B34EF8B44}" srcOrd="0" destOrd="0" parTransId="{68F1357D-3957-4BD5-A19B-9D9E93BE2628}" sibTransId="{580F6630-9536-46E0-8990-F90C1798DB36}"/>
    <dgm:cxn modelId="{45656C50-34BD-4AB0-87BB-E9A0387E2FEF}" srcId="{38D43181-E751-4487-873F-BD3B34EF8B44}" destId="{A8085B86-5276-4AF0-88E8-12FF65A37A25}" srcOrd="1" destOrd="0" parTransId="{DF5A5BFA-29C8-4661-92F9-583493C1FC1C}" sibTransId="{285BF85B-5E6F-4496-8266-9996AFF6A602}"/>
    <dgm:cxn modelId="{3CB004EB-AE2F-4097-A6DE-6ADEEC592EF3}" type="presOf" srcId="{BC9C14C7-E014-451E-A558-0796F20F5AAD}" destId="{7D510F84-7014-4945-B77A-32408F1B0FB8}" srcOrd="0" destOrd="0" presId="urn:microsoft.com/office/officeart/2005/8/layout/matrix1"/>
    <dgm:cxn modelId="{4AAFE067-BAD3-4D2D-8195-3CB299E7AA76}" type="presOf" srcId="{144840DE-726D-451F-92CC-F64490CD1966}" destId="{7643A933-DEFD-4889-9326-74187D221473}" srcOrd="0" destOrd="0" presId="urn:microsoft.com/office/officeart/2005/8/layout/matrix1"/>
    <dgm:cxn modelId="{D6EBB6D7-65AF-4D01-841A-E8A4A37A20B0}" type="presOf" srcId="{A8085B86-5276-4AF0-88E8-12FF65A37A25}" destId="{E566E3A4-A8B7-4AA9-8DEF-BFB2C6CE1BEF}" srcOrd="0" destOrd="0" presId="urn:microsoft.com/office/officeart/2005/8/layout/matrix1"/>
    <dgm:cxn modelId="{4FDB65F3-9042-4A3C-9B3F-A3DA09380A5E}" type="presOf" srcId="{38D43181-E751-4487-873F-BD3B34EF8B44}" destId="{70536B04-6C4B-4CFB-AFB2-2A2BD0FA4B2F}" srcOrd="0" destOrd="0" presId="urn:microsoft.com/office/officeart/2005/8/layout/matrix1"/>
    <dgm:cxn modelId="{D2787D3B-958C-457A-8D81-2E414AA0FB7F}" type="presOf" srcId="{144840DE-726D-451F-92CC-F64490CD1966}" destId="{34B276F8-0053-4087-8D5F-734B7F819379}" srcOrd="1" destOrd="0" presId="urn:microsoft.com/office/officeart/2005/8/layout/matrix1"/>
    <dgm:cxn modelId="{DADA6012-0BC8-4D55-B0A5-342EB0700CE3}" type="presOf" srcId="{4BEBB41E-2111-435E-BEFE-D7D1005C6154}" destId="{72BB3125-6315-4FAE-91F0-88078286DAFC}" srcOrd="1" destOrd="0" presId="urn:microsoft.com/office/officeart/2005/8/layout/matrix1"/>
    <dgm:cxn modelId="{9C860D7B-8FFF-4E61-AE8B-65882FC0BF00}" type="presOf" srcId="{A8085B86-5276-4AF0-88E8-12FF65A37A25}" destId="{312D93EE-0F5B-4979-8D69-9C100F7EC2B0}" srcOrd="1" destOrd="0" presId="urn:microsoft.com/office/officeart/2005/8/layout/matrix1"/>
    <dgm:cxn modelId="{3D61391F-B522-4A4B-9B46-7C620AB84182}" type="presOf" srcId="{E2083D06-1AB4-498A-8EFE-A504F84F3C97}" destId="{BCB6156D-325B-4E02-9B65-99EC41C305F1}" srcOrd="0" destOrd="0" presId="urn:microsoft.com/office/officeart/2005/8/layout/matrix1"/>
    <dgm:cxn modelId="{B31762C1-19E0-4457-AA64-D9E7AC654440}" type="presOf" srcId="{BC9C14C7-E014-451E-A558-0796F20F5AAD}" destId="{8E02103D-1835-4FB4-A83A-8F6292575E72}" srcOrd="1" destOrd="0" presId="urn:microsoft.com/office/officeart/2005/8/layout/matrix1"/>
    <dgm:cxn modelId="{DD77F768-13B3-4E8B-97B7-3C8A6046237F}" srcId="{38D43181-E751-4487-873F-BD3B34EF8B44}" destId="{4BEBB41E-2111-435E-BEFE-D7D1005C6154}" srcOrd="3" destOrd="0" parTransId="{AB1F6AC6-07F8-4EEA-BB88-6BA19786F4AD}" sibTransId="{E7088D9E-F10C-4463-B2A4-7B170B14AE36}"/>
    <dgm:cxn modelId="{9FC094EC-4201-45FA-BBF7-8E1779F06AA7}" srcId="{38D43181-E751-4487-873F-BD3B34EF8B44}" destId="{144840DE-726D-451F-92CC-F64490CD1966}" srcOrd="0" destOrd="0" parTransId="{AA77FAA2-07C6-45C3-8A21-5C8CE5F9ACE3}" sibTransId="{86B4B577-97B5-4028-9285-DB08003EF32F}"/>
    <dgm:cxn modelId="{1B58C85A-4B9D-4CAA-B4B9-9C7FBC03B88F}" srcId="{38D43181-E751-4487-873F-BD3B34EF8B44}" destId="{BC9C14C7-E014-451E-A558-0796F20F5AAD}" srcOrd="2" destOrd="0" parTransId="{4F77898F-670E-4E21-A213-8D40667F04FB}" sibTransId="{48C02D70-D772-45B3-882A-6F718AD9573B}"/>
    <dgm:cxn modelId="{C50D0348-AE1D-42FE-9636-8062A63F82C0}" type="presParOf" srcId="{BCB6156D-325B-4E02-9B65-99EC41C305F1}" destId="{8CC41E8E-8C5B-4236-B9EC-1159DFFF8F22}" srcOrd="0" destOrd="0" presId="urn:microsoft.com/office/officeart/2005/8/layout/matrix1"/>
    <dgm:cxn modelId="{8E6AD2C7-03C9-4178-B13D-8E38357243CB}" type="presParOf" srcId="{8CC41E8E-8C5B-4236-B9EC-1159DFFF8F22}" destId="{7643A933-DEFD-4889-9326-74187D221473}" srcOrd="0" destOrd="0" presId="urn:microsoft.com/office/officeart/2005/8/layout/matrix1"/>
    <dgm:cxn modelId="{ED483571-CE15-4F5B-8979-4AA3D0F76361}" type="presParOf" srcId="{8CC41E8E-8C5B-4236-B9EC-1159DFFF8F22}" destId="{34B276F8-0053-4087-8D5F-734B7F819379}" srcOrd="1" destOrd="0" presId="urn:microsoft.com/office/officeart/2005/8/layout/matrix1"/>
    <dgm:cxn modelId="{3C4FC240-4023-4FC6-B5C9-E1115EAF3C0E}" type="presParOf" srcId="{8CC41E8E-8C5B-4236-B9EC-1159DFFF8F22}" destId="{E566E3A4-A8B7-4AA9-8DEF-BFB2C6CE1BEF}" srcOrd="2" destOrd="0" presId="urn:microsoft.com/office/officeart/2005/8/layout/matrix1"/>
    <dgm:cxn modelId="{47403AC6-608E-446F-AEA6-9F7AEA6F0335}" type="presParOf" srcId="{8CC41E8E-8C5B-4236-B9EC-1159DFFF8F22}" destId="{312D93EE-0F5B-4979-8D69-9C100F7EC2B0}" srcOrd="3" destOrd="0" presId="urn:microsoft.com/office/officeart/2005/8/layout/matrix1"/>
    <dgm:cxn modelId="{EA24F1AB-CC39-4B80-8D59-8F7D20D1F8D6}" type="presParOf" srcId="{8CC41E8E-8C5B-4236-B9EC-1159DFFF8F22}" destId="{7D510F84-7014-4945-B77A-32408F1B0FB8}" srcOrd="4" destOrd="0" presId="urn:microsoft.com/office/officeart/2005/8/layout/matrix1"/>
    <dgm:cxn modelId="{E751114C-9574-4181-8363-A189EB2BC97C}" type="presParOf" srcId="{8CC41E8E-8C5B-4236-B9EC-1159DFFF8F22}" destId="{8E02103D-1835-4FB4-A83A-8F6292575E72}" srcOrd="5" destOrd="0" presId="urn:microsoft.com/office/officeart/2005/8/layout/matrix1"/>
    <dgm:cxn modelId="{BBDB4679-518A-49C0-915B-C23E463A7EA1}" type="presParOf" srcId="{8CC41E8E-8C5B-4236-B9EC-1159DFFF8F22}" destId="{2AD770DE-03D7-4036-93E7-72FB74E7726A}" srcOrd="6" destOrd="0" presId="urn:microsoft.com/office/officeart/2005/8/layout/matrix1"/>
    <dgm:cxn modelId="{B6F1996E-5E8E-4D12-ADD9-5D31AF8C7A41}" type="presParOf" srcId="{8CC41E8E-8C5B-4236-B9EC-1159DFFF8F22}" destId="{72BB3125-6315-4FAE-91F0-88078286DAFC}" srcOrd="7" destOrd="0" presId="urn:microsoft.com/office/officeart/2005/8/layout/matrix1"/>
    <dgm:cxn modelId="{D26C243E-CCBD-4D30-A980-7548308DF4B4}" type="presParOf" srcId="{BCB6156D-325B-4E02-9B65-99EC41C305F1}" destId="{70536B04-6C4B-4CFB-AFB2-2A2BD0FA4B2F}"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E84894-D3BD-468A-A7D1-175F1B7AF787}">
      <dsp:nvSpPr>
        <dsp:cNvPr id="0" name=""/>
        <dsp:cNvSpPr/>
      </dsp:nvSpPr>
      <dsp:spPr>
        <a:xfrm rot="5400000">
          <a:off x="-185966" y="185966"/>
          <a:ext cx="1239777" cy="867844"/>
        </a:xfrm>
        <a:prstGeom prst="chevron">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endParaRPr kumimoji="1" lang="ja-JP" altLang="en-US" sz="2300" kern="1200" dirty="0"/>
        </a:p>
      </dsp:txBody>
      <dsp:txXfrm rot="-5400000">
        <a:off x="1" y="433921"/>
        <a:ext cx="867844" cy="371933"/>
      </dsp:txXfrm>
    </dsp:sp>
    <dsp:sp modelId="{1E293B7D-52BD-4D27-9FE7-15CA9F55EC87}">
      <dsp:nvSpPr>
        <dsp:cNvPr id="0" name=""/>
        <dsp:cNvSpPr/>
      </dsp:nvSpPr>
      <dsp:spPr>
        <a:xfrm rot="5400000">
          <a:off x="4145794" y="-3274419"/>
          <a:ext cx="805855" cy="7361755"/>
        </a:xfrm>
        <a:prstGeom prst="round2SameRect">
          <a:avLst/>
        </a:prstGeom>
        <a:solidFill>
          <a:schemeClr val="bg1">
            <a:alpha val="9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34264" tIns="29845" rIns="29845" bIns="29845" numCol="1" spcCol="1270" anchor="ctr" anchorCtr="0">
          <a:noAutofit/>
        </a:bodyPr>
        <a:lstStyle/>
        <a:p>
          <a:pPr marL="285750" lvl="1" indent="-285750" algn="l" defTabSz="2089150">
            <a:lnSpc>
              <a:spcPct val="90000"/>
            </a:lnSpc>
            <a:spcBef>
              <a:spcPct val="0"/>
            </a:spcBef>
            <a:spcAft>
              <a:spcPct val="15000"/>
            </a:spcAft>
            <a:buChar char="••"/>
          </a:pPr>
          <a:endParaRPr kumimoji="1" lang="ja-JP" altLang="en-US" sz="4700" kern="1200" dirty="0"/>
        </a:p>
      </dsp:txBody>
      <dsp:txXfrm rot="-5400000">
        <a:off x="867845" y="42869"/>
        <a:ext cx="7322416" cy="727177"/>
      </dsp:txXfrm>
    </dsp:sp>
    <dsp:sp modelId="{D7678BDC-73EA-43B3-9788-64A06054A894}">
      <dsp:nvSpPr>
        <dsp:cNvPr id="0" name=""/>
        <dsp:cNvSpPr/>
      </dsp:nvSpPr>
      <dsp:spPr>
        <a:xfrm rot="5400000">
          <a:off x="-185966" y="1279476"/>
          <a:ext cx="1239777" cy="867844"/>
        </a:xfrm>
        <a:prstGeom prst="chevron">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endParaRPr kumimoji="1" lang="ja-JP" altLang="en-US" sz="2300" kern="1200" dirty="0"/>
        </a:p>
      </dsp:txBody>
      <dsp:txXfrm rot="-5400000">
        <a:off x="1" y="1527431"/>
        <a:ext cx="867844" cy="371933"/>
      </dsp:txXfrm>
    </dsp:sp>
    <dsp:sp modelId="{B45ABE5F-A0A2-4EFA-91D6-6B71BCBFB2BB}">
      <dsp:nvSpPr>
        <dsp:cNvPr id="0" name=""/>
        <dsp:cNvSpPr/>
      </dsp:nvSpPr>
      <dsp:spPr>
        <a:xfrm rot="5400000">
          <a:off x="4145794" y="-2200396"/>
          <a:ext cx="805855" cy="7361755"/>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56032" tIns="22860" rIns="22860" bIns="22860" numCol="1" spcCol="1270" anchor="ctr" anchorCtr="0">
          <a:noAutofit/>
        </a:bodyPr>
        <a:lstStyle/>
        <a:p>
          <a:pPr marL="285750" lvl="1" indent="-285750" algn="l" defTabSz="1600200">
            <a:lnSpc>
              <a:spcPts val="2500"/>
            </a:lnSpc>
            <a:spcBef>
              <a:spcPct val="0"/>
            </a:spcBef>
            <a:spcAft>
              <a:spcPct val="15000"/>
            </a:spcAft>
            <a:buChar char="••"/>
          </a:pPr>
          <a:endParaRPr kumimoji="1" lang="ja-JP" altLang="en-US" sz="3600" kern="1200" dirty="0">
            <a:latin typeface="UD デジタル 教科書体 NK-B" panose="02020700000000000000" pitchFamily="18" charset="-128"/>
            <a:ea typeface="UD デジタル 教科書体 NK-B" panose="02020700000000000000" pitchFamily="18" charset="-128"/>
          </a:endParaRPr>
        </a:p>
      </dsp:txBody>
      <dsp:txXfrm rot="-5400000">
        <a:off x="867845" y="1116892"/>
        <a:ext cx="7322416" cy="727177"/>
      </dsp:txXfrm>
    </dsp:sp>
    <dsp:sp modelId="{5C498F85-68B8-400E-B9C3-142EF1ACBF98}">
      <dsp:nvSpPr>
        <dsp:cNvPr id="0" name=""/>
        <dsp:cNvSpPr/>
      </dsp:nvSpPr>
      <dsp:spPr>
        <a:xfrm rot="5400000">
          <a:off x="-185966" y="2375579"/>
          <a:ext cx="1239777" cy="867844"/>
        </a:xfrm>
        <a:prstGeom prst="chevron">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endParaRPr kumimoji="1" lang="ja-JP" altLang="en-US" sz="2300" kern="1200" dirty="0"/>
        </a:p>
      </dsp:txBody>
      <dsp:txXfrm rot="-5400000">
        <a:off x="1" y="2623534"/>
        <a:ext cx="867844" cy="371933"/>
      </dsp:txXfrm>
    </dsp:sp>
    <dsp:sp modelId="{3E749563-2055-4325-BCB3-A29B0EE7EFD7}">
      <dsp:nvSpPr>
        <dsp:cNvPr id="0" name=""/>
        <dsp:cNvSpPr/>
      </dsp:nvSpPr>
      <dsp:spPr>
        <a:xfrm rot="5400000">
          <a:off x="4145794" y="-1066296"/>
          <a:ext cx="805855" cy="7361755"/>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34264" tIns="29845" rIns="29845" bIns="29845" numCol="1" spcCol="1270" anchor="ctr" anchorCtr="0">
          <a:noAutofit/>
        </a:bodyPr>
        <a:lstStyle/>
        <a:p>
          <a:pPr marL="285750" lvl="1" indent="-285750" algn="l" defTabSz="2089150">
            <a:lnSpc>
              <a:spcPct val="90000"/>
            </a:lnSpc>
            <a:spcBef>
              <a:spcPct val="0"/>
            </a:spcBef>
            <a:spcAft>
              <a:spcPct val="15000"/>
            </a:spcAft>
            <a:buChar char="••"/>
          </a:pPr>
          <a:endParaRPr kumimoji="1" lang="ja-JP" altLang="en-US" sz="4700" kern="1200" dirty="0"/>
        </a:p>
      </dsp:txBody>
      <dsp:txXfrm rot="-5400000">
        <a:off x="867845" y="2250992"/>
        <a:ext cx="7322416" cy="727177"/>
      </dsp:txXfrm>
    </dsp:sp>
    <dsp:sp modelId="{D9F8B1DA-D3A9-4334-B89B-FEE7DC8555B1}">
      <dsp:nvSpPr>
        <dsp:cNvPr id="0" name=""/>
        <dsp:cNvSpPr/>
      </dsp:nvSpPr>
      <dsp:spPr>
        <a:xfrm rot="5400000">
          <a:off x="-185966" y="3468621"/>
          <a:ext cx="1239777" cy="867844"/>
        </a:xfrm>
        <a:prstGeom prst="chevron">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kumimoji="1" lang="ja-JP" altLang="en-US" sz="2300" kern="1200" dirty="0" smtClean="0"/>
            <a:t>　</a:t>
          </a:r>
          <a:endParaRPr kumimoji="1" lang="ja-JP" altLang="en-US" sz="2300" kern="1200" dirty="0"/>
        </a:p>
      </dsp:txBody>
      <dsp:txXfrm rot="-5400000">
        <a:off x="1" y="3716576"/>
        <a:ext cx="867844" cy="371933"/>
      </dsp:txXfrm>
    </dsp:sp>
    <dsp:sp modelId="{33A2AE8D-0726-4843-ADCA-0F1B3E1D522A}">
      <dsp:nvSpPr>
        <dsp:cNvPr id="0" name=""/>
        <dsp:cNvSpPr/>
      </dsp:nvSpPr>
      <dsp:spPr>
        <a:xfrm rot="5400000">
          <a:off x="4145794" y="4704"/>
          <a:ext cx="805855" cy="7361755"/>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43A933-DEFD-4889-9326-74187D221473}">
      <dsp:nvSpPr>
        <dsp:cNvPr id="0" name=""/>
        <dsp:cNvSpPr/>
      </dsp:nvSpPr>
      <dsp:spPr>
        <a:xfrm rot="16200000">
          <a:off x="766003" y="-705078"/>
          <a:ext cx="2556284" cy="4001616"/>
        </a:xfrm>
        <a:prstGeom prst="round1Rect">
          <a:avLst/>
        </a:prstGeom>
        <a:solidFill>
          <a:srgbClr val="00B050"/>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84480" tIns="284480" rIns="284480" bIns="284480" numCol="1" spcCol="1270" anchor="b" anchorCtr="0">
          <a:noAutofit/>
        </a:bodyPr>
        <a:lstStyle/>
        <a:p>
          <a:pPr lvl="0" algn="ctr" defTabSz="1778000">
            <a:lnSpc>
              <a:spcPts val="3400"/>
            </a:lnSpc>
            <a:spcBef>
              <a:spcPct val="0"/>
            </a:spcBef>
            <a:spcAft>
              <a:spcPct val="35000"/>
            </a:spcAft>
          </a:pPr>
          <a:endParaRPr kumimoji="1" lang="ja-JP" altLang="en-US" sz="4000" kern="1200" dirty="0">
            <a:solidFill>
              <a:schemeClr val="tx1"/>
            </a:solidFill>
            <a:latin typeface="UD デジタル 教科書体 NK-B" panose="02020700000000000000" pitchFamily="18" charset="-128"/>
            <a:ea typeface="UD デジタル 教科書体 NK-B" panose="02020700000000000000" pitchFamily="18" charset="-128"/>
          </a:endParaRPr>
        </a:p>
      </dsp:txBody>
      <dsp:txXfrm rot="5400000">
        <a:off x="43338" y="17587"/>
        <a:ext cx="4001616" cy="1917213"/>
      </dsp:txXfrm>
    </dsp:sp>
    <dsp:sp modelId="{E566E3A4-A8B7-4AA9-8DEF-BFB2C6CE1BEF}">
      <dsp:nvSpPr>
        <dsp:cNvPr id="0" name=""/>
        <dsp:cNvSpPr/>
      </dsp:nvSpPr>
      <dsp:spPr>
        <a:xfrm>
          <a:off x="4001616" y="0"/>
          <a:ext cx="4001616" cy="2556284"/>
        </a:xfrm>
        <a:prstGeom prst="round1Rect">
          <a:avLst/>
        </a:prstGeom>
        <a:solidFill>
          <a:schemeClr val="accent5">
            <a:hueOff val="-3311292"/>
            <a:satOff val="13270"/>
            <a:lumOff val="2876"/>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84480" tIns="284480" rIns="284480" bIns="284480" numCol="1" spcCol="1270" anchor="ctr" anchorCtr="0">
          <a:noAutofit/>
        </a:bodyPr>
        <a:lstStyle/>
        <a:p>
          <a:pPr lvl="0" algn="ctr" defTabSz="1778000">
            <a:lnSpc>
              <a:spcPts val="2000"/>
            </a:lnSpc>
            <a:spcBef>
              <a:spcPct val="0"/>
            </a:spcBef>
            <a:spcAft>
              <a:spcPct val="35000"/>
            </a:spcAft>
          </a:pPr>
          <a:endParaRPr kumimoji="1" lang="ja-JP" altLang="en-US" sz="4000" kern="1200" dirty="0">
            <a:solidFill>
              <a:schemeClr val="tx1"/>
            </a:solidFill>
            <a:latin typeface="UD デジタル 教科書体 NK-B" panose="02020700000000000000" pitchFamily="18" charset="-128"/>
            <a:ea typeface="UD デジタル 教科書体 NK-B" panose="02020700000000000000" pitchFamily="18" charset="-128"/>
          </a:endParaRPr>
        </a:p>
      </dsp:txBody>
      <dsp:txXfrm>
        <a:off x="4001616" y="0"/>
        <a:ext cx="4001616" cy="1917213"/>
      </dsp:txXfrm>
    </dsp:sp>
    <dsp:sp modelId="{7D510F84-7014-4945-B77A-32408F1B0FB8}">
      <dsp:nvSpPr>
        <dsp:cNvPr id="0" name=""/>
        <dsp:cNvSpPr/>
      </dsp:nvSpPr>
      <dsp:spPr>
        <a:xfrm rot="10800000">
          <a:off x="47219" y="2556284"/>
          <a:ext cx="4001616" cy="2556284"/>
        </a:xfrm>
        <a:prstGeom prst="round1Rect">
          <a:avLst/>
        </a:prstGeom>
        <a:solidFill>
          <a:schemeClr val="accent5">
            <a:hueOff val="-6622584"/>
            <a:satOff val="26541"/>
            <a:lumOff val="5752"/>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6032" tIns="256032" rIns="256032" bIns="256032" numCol="1" spcCol="1270" anchor="ctr" anchorCtr="0">
          <a:noAutofit/>
        </a:bodyPr>
        <a:lstStyle/>
        <a:p>
          <a:pPr lvl="0" algn="l" defTabSz="1600200">
            <a:lnSpc>
              <a:spcPct val="90000"/>
            </a:lnSpc>
            <a:spcBef>
              <a:spcPct val="0"/>
            </a:spcBef>
            <a:spcAft>
              <a:spcPct val="35000"/>
            </a:spcAft>
          </a:pPr>
          <a:r>
            <a:rPr kumimoji="1" lang="ja-JP" altLang="en-US" sz="3600" kern="1200" dirty="0" smtClean="0">
              <a:solidFill>
                <a:schemeClr val="tx1"/>
              </a:solidFill>
              <a:latin typeface="UD デジタル 教科書体 NK-B" panose="02020700000000000000" pitchFamily="18" charset="-128"/>
              <a:ea typeface="UD デジタル 教科書体 NK-B" panose="02020700000000000000" pitchFamily="18" charset="-128"/>
            </a:rPr>
            <a:t>話しやすい環境をつくる。</a:t>
          </a:r>
          <a:endParaRPr kumimoji="1" lang="ja-JP" altLang="en-US" sz="3600" kern="1200" dirty="0">
            <a:solidFill>
              <a:schemeClr val="tx1"/>
            </a:solidFill>
            <a:latin typeface="UD デジタル 教科書体 NK-B" panose="02020700000000000000" pitchFamily="18" charset="-128"/>
            <a:ea typeface="UD デジタル 教科書体 NK-B" panose="02020700000000000000" pitchFamily="18" charset="-128"/>
          </a:endParaRPr>
        </a:p>
      </dsp:txBody>
      <dsp:txXfrm rot="10800000">
        <a:off x="47219" y="3195354"/>
        <a:ext cx="4001616" cy="1917213"/>
      </dsp:txXfrm>
    </dsp:sp>
    <dsp:sp modelId="{2AD770DE-03D7-4036-93E7-72FB74E7726A}">
      <dsp:nvSpPr>
        <dsp:cNvPr id="0" name=""/>
        <dsp:cNvSpPr/>
      </dsp:nvSpPr>
      <dsp:spPr>
        <a:xfrm rot="5400000">
          <a:off x="4724282" y="1833617"/>
          <a:ext cx="2556284" cy="4001616"/>
        </a:xfrm>
        <a:prstGeom prst="round1Rect">
          <a:avLst/>
        </a:prstGeom>
        <a:solidFill>
          <a:srgbClr val="7AED51"/>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6032" tIns="256032" rIns="256032" bIns="256032" numCol="1" spcCol="1270" anchor="ctr" anchorCtr="0">
          <a:noAutofit/>
        </a:bodyPr>
        <a:lstStyle/>
        <a:p>
          <a:pPr lvl="0" algn="just" defTabSz="1600200">
            <a:lnSpc>
              <a:spcPts val="4600"/>
            </a:lnSpc>
            <a:spcBef>
              <a:spcPct val="0"/>
            </a:spcBef>
            <a:spcAft>
              <a:spcPct val="35000"/>
            </a:spcAft>
          </a:pPr>
          <a:r>
            <a:rPr kumimoji="1" lang="ja-JP" altLang="en-US" sz="3600" kern="1200" dirty="0" smtClean="0">
              <a:solidFill>
                <a:schemeClr val="tx1"/>
              </a:solidFill>
              <a:latin typeface="UD デジタル 教科書体 NK-B" panose="02020700000000000000" pitchFamily="18" charset="-128"/>
              <a:ea typeface="UD デジタル 教科書体 NK-B" panose="02020700000000000000" pitchFamily="18" charset="-128"/>
            </a:rPr>
            <a:t>沈黙の裏側にある気持ちを想像する。</a:t>
          </a:r>
          <a:endParaRPr kumimoji="1" lang="ja-JP" altLang="en-US" sz="3600" kern="1200" dirty="0">
            <a:solidFill>
              <a:schemeClr val="tx1"/>
            </a:solidFill>
            <a:latin typeface="UD デジタル 教科書体 NK-B" panose="02020700000000000000" pitchFamily="18" charset="-128"/>
            <a:ea typeface="UD デジタル 教科書体 NK-B" panose="02020700000000000000" pitchFamily="18" charset="-128"/>
          </a:endParaRPr>
        </a:p>
      </dsp:txBody>
      <dsp:txXfrm rot="-5400000">
        <a:off x="4001616" y="3195354"/>
        <a:ext cx="4001616" cy="1917213"/>
      </dsp:txXfrm>
    </dsp:sp>
    <dsp:sp modelId="{70536B04-6C4B-4CFB-AFB2-2A2BD0FA4B2F}">
      <dsp:nvSpPr>
        <dsp:cNvPr id="0" name=""/>
        <dsp:cNvSpPr/>
      </dsp:nvSpPr>
      <dsp:spPr>
        <a:xfrm>
          <a:off x="2453554" y="1957014"/>
          <a:ext cx="3146686" cy="1232589"/>
        </a:xfrm>
        <a:prstGeom prst="roundRect">
          <a:avLst/>
        </a:prstGeom>
        <a:solidFill>
          <a:srgbClr val="FFCCCC"/>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kumimoji="1" lang="ja-JP" altLang="en-US" sz="4000" kern="1200" dirty="0" smtClean="0">
              <a:latin typeface="UD デジタル 教科書体 NK-B" panose="02020700000000000000" pitchFamily="18" charset="-128"/>
              <a:ea typeface="UD デジタル 教科書体 NK-B" panose="02020700000000000000" pitchFamily="18" charset="-128"/>
            </a:rPr>
            <a:t>安心感</a:t>
          </a:r>
          <a:endParaRPr kumimoji="1" lang="ja-JP" altLang="en-US" sz="4000" kern="1200" dirty="0">
            <a:latin typeface="UD デジタル 教科書体 NK-B" panose="02020700000000000000" pitchFamily="18" charset="-128"/>
            <a:ea typeface="UD デジタル 教科書体 NK-B" panose="02020700000000000000" pitchFamily="18" charset="-128"/>
          </a:endParaRPr>
        </a:p>
      </dsp:txBody>
      <dsp:txXfrm>
        <a:off x="2513724" y="2017184"/>
        <a:ext cx="3026346" cy="1112249"/>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2" y="0"/>
            <a:ext cx="2918831" cy="49363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sz="quarter" idx="1"/>
          </p:nvPr>
        </p:nvSpPr>
        <p:spPr>
          <a:xfrm>
            <a:off x="3329372" y="482259"/>
            <a:ext cx="2918831" cy="493633"/>
          </a:xfrm>
          <a:prstGeom prst="rect">
            <a:avLst/>
          </a:prstGeom>
        </p:spPr>
        <p:txBody>
          <a:bodyPr vert="horz" lIns="91440" tIns="45720" rIns="91440" bIns="45720" rtlCol="0"/>
          <a:lstStyle>
            <a:lvl1pPr algn="r">
              <a:defRPr sz="1200"/>
            </a:lvl1pPr>
          </a:lstStyle>
          <a:p>
            <a:fld id="{E2384FA2-A6FB-4A92-9E43-1DE922F4A4DA}" type="datetimeFigureOut">
              <a:rPr kumimoji="1" lang="ja-JP" altLang="en-US" smtClean="0"/>
              <a:pPr/>
              <a:t>2023/3/28</a:t>
            </a:fld>
            <a:endParaRPr kumimoji="1" lang="ja-JP" altLang="en-US"/>
          </a:p>
        </p:txBody>
      </p:sp>
      <p:sp>
        <p:nvSpPr>
          <p:cNvPr id="4" name="フッター プレースホルダ 3"/>
          <p:cNvSpPr>
            <a:spLocks noGrp="1"/>
          </p:cNvSpPr>
          <p:nvPr>
            <p:ph type="ftr" sz="quarter" idx="2"/>
          </p:nvPr>
        </p:nvSpPr>
        <p:spPr>
          <a:xfrm>
            <a:off x="2" y="9377318"/>
            <a:ext cx="2918831" cy="493633"/>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 4"/>
          <p:cNvSpPr>
            <a:spLocks noGrp="1"/>
          </p:cNvSpPr>
          <p:nvPr>
            <p:ph type="sldNum" sz="quarter" idx="3"/>
          </p:nvPr>
        </p:nvSpPr>
        <p:spPr>
          <a:xfrm>
            <a:off x="3367883" y="8907195"/>
            <a:ext cx="2918831" cy="493633"/>
          </a:xfrm>
          <a:prstGeom prst="rect">
            <a:avLst/>
          </a:prstGeom>
        </p:spPr>
        <p:txBody>
          <a:bodyPr vert="horz" lIns="91440" tIns="45720" rIns="91440" bIns="45720" rtlCol="0" anchor="b"/>
          <a:lstStyle>
            <a:lvl1pPr algn="r">
              <a:defRPr sz="1200"/>
            </a:lvl1pPr>
          </a:lstStyle>
          <a:p>
            <a:fld id="{61066232-E2AB-4A89-BE57-A650FF97A02E}" type="slidenum">
              <a:rPr kumimoji="1" lang="ja-JP" altLang="en-US" smtClean="0"/>
              <a:pPr/>
              <a:t>‹#›</a:t>
            </a:fld>
            <a:endParaRPr kumimoji="1" lang="ja-JP" altLang="en-US"/>
          </a:p>
        </p:txBody>
      </p:sp>
    </p:spTree>
    <p:extLst>
      <p:ext uri="{BB962C8B-B14F-4D97-AF65-F5344CB8AC3E}">
        <p14:creationId xmlns:p14="http://schemas.microsoft.com/office/powerpoint/2010/main" val="2009597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2" y="0"/>
            <a:ext cx="2918831" cy="493633"/>
          </a:xfrm>
          <a:prstGeom prst="rect">
            <a:avLst/>
          </a:prstGeom>
        </p:spPr>
        <p:txBody>
          <a:bodyPr vert="horz" lIns="91440" tIns="45720" rIns="91440" bIns="45720" rtlCol="0"/>
          <a:lstStyle>
            <a:lvl1pPr algn="l">
              <a:defRPr sz="1200"/>
            </a:lvl1pPr>
          </a:lstStyle>
          <a:p>
            <a:endParaRPr kumimoji="1" lang="ja-JP" altLang="en-US"/>
          </a:p>
        </p:txBody>
      </p:sp>
      <p:sp>
        <p:nvSpPr>
          <p:cNvPr id="4" name="スライド イメージ プレースホルダ 3"/>
          <p:cNvSpPr>
            <a:spLocks noGrp="1" noRot="1" noChangeAspect="1"/>
          </p:cNvSpPr>
          <p:nvPr>
            <p:ph type="sldImg" idx="2"/>
          </p:nvPr>
        </p:nvSpPr>
        <p:spPr>
          <a:xfrm>
            <a:off x="898525" y="739775"/>
            <a:ext cx="4938713" cy="370522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73577" y="4689516"/>
            <a:ext cx="5388610" cy="4442698"/>
          </a:xfrm>
          <a:prstGeom prst="rect">
            <a:avLst/>
          </a:prstGeom>
        </p:spPr>
        <p:txBody>
          <a:bodyPr vert="horz" lIns="91440" tIns="45720" rIns="91440" bIns="45720" rtlCol="0">
            <a:normAutofit/>
          </a:bodyPr>
          <a:lstStyle/>
          <a:p>
            <a:pPr lvl="0"/>
            <a:r>
              <a:rPr kumimoji="1" lang="ja-JP" altLang="en-US" dirty="0" smtClean="0"/>
              <a:t>マスタ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6" name="フッター プレースホルダ 5"/>
          <p:cNvSpPr>
            <a:spLocks noGrp="1"/>
          </p:cNvSpPr>
          <p:nvPr>
            <p:ph type="ftr" sz="quarter" idx="4"/>
          </p:nvPr>
        </p:nvSpPr>
        <p:spPr>
          <a:xfrm>
            <a:off x="2" y="9376745"/>
            <a:ext cx="2918831" cy="493633"/>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15765" y="9376745"/>
            <a:ext cx="2918831" cy="493633"/>
          </a:xfrm>
          <a:prstGeom prst="rect">
            <a:avLst/>
          </a:prstGeom>
        </p:spPr>
        <p:txBody>
          <a:bodyPr vert="horz" lIns="91440" tIns="45720" rIns="91440" bIns="45720" rtlCol="0" anchor="b"/>
          <a:lstStyle>
            <a:lvl1pPr algn="r">
              <a:defRPr sz="1600"/>
            </a:lvl1pPr>
          </a:lstStyle>
          <a:p>
            <a:fld id="{3137F271-F49A-4B5A-97CE-8B1FAB08D8CB}" type="slidenum">
              <a:rPr lang="ja-JP" altLang="en-US" smtClean="0"/>
              <a:pPr/>
              <a:t>‹#›</a:t>
            </a:fld>
            <a:endParaRPr lang="ja-JP" altLang="en-US" dirty="0"/>
          </a:p>
        </p:txBody>
      </p:sp>
    </p:spTree>
    <p:extLst>
      <p:ext uri="{BB962C8B-B14F-4D97-AF65-F5344CB8AC3E}">
        <p14:creationId xmlns:p14="http://schemas.microsoft.com/office/powerpoint/2010/main" val="406990586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2400" kern="1200">
        <a:solidFill>
          <a:schemeClr val="tx1"/>
        </a:solidFill>
        <a:latin typeface="UD デジタル 教科書体 NK-B" panose="02020700000000000000" pitchFamily="18" charset="-128"/>
        <a:ea typeface="UD デジタル 教科書体 NK-B" panose="02020700000000000000" pitchFamily="18" charset="-128"/>
        <a:cs typeface="+mn-cs"/>
      </a:defRPr>
    </a:lvl1pPr>
    <a:lvl2pPr marL="457200" algn="l" defTabSz="914400" rtl="0" eaLnBrk="1" latinLnBrk="0" hangingPunct="1">
      <a:defRPr kumimoji="1" sz="2400" kern="1200">
        <a:solidFill>
          <a:schemeClr val="tx1"/>
        </a:solidFill>
        <a:latin typeface="UD デジタル 教科書体 NK-B" panose="02020700000000000000" pitchFamily="18" charset="-128"/>
        <a:ea typeface="UD デジタル 教科書体 NK-B" panose="02020700000000000000" pitchFamily="18" charset="-128"/>
        <a:cs typeface="+mn-cs"/>
      </a:defRPr>
    </a:lvl2pPr>
    <a:lvl3pPr marL="914400" algn="l" defTabSz="914400" rtl="0" eaLnBrk="1" latinLnBrk="0" hangingPunct="1">
      <a:defRPr kumimoji="1" sz="2400" kern="1200">
        <a:solidFill>
          <a:schemeClr val="tx1"/>
        </a:solidFill>
        <a:latin typeface="UD デジタル 教科書体 NK-B" panose="02020700000000000000" pitchFamily="18" charset="-128"/>
        <a:ea typeface="UD デジタル 教科書体 NK-B" panose="02020700000000000000" pitchFamily="18" charset="-128"/>
        <a:cs typeface="+mn-cs"/>
      </a:defRPr>
    </a:lvl3pPr>
    <a:lvl4pPr marL="1371600" algn="l" defTabSz="914400" rtl="0" eaLnBrk="1" latinLnBrk="0" hangingPunct="1">
      <a:defRPr kumimoji="1" sz="2400" kern="1200">
        <a:solidFill>
          <a:schemeClr val="tx1"/>
        </a:solidFill>
        <a:latin typeface="UD デジタル 教科書体 NK-B" panose="02020700000000000000" pitchFamily="18" charset="-128"/>
        <a:ea typeface="UD デジタル 教科書体 NK-B" panose="02020700000000000000" pitchFamily="18" charset="-128"/>
        <a:cs typeface="+mn-cs"/>
      </a:defRPr>
    </a:lvl4pPr>
    <a:lvl5pPr marL="1828800" algn="l" defTabSz="914400" rtl="0" eaLnBrk="1" latinLnBrk="0" hangingPunct="1">
      <a:defRPr kumimoji="1" sz="2400" kern="1200">
        <a:solidFill>
          <a:schemeClr val="tx1"/>
        </a:solidFill>
        <a:latin typeface="UD デジタル 教科書体 NK-B" panose="02020700000000000000" pitchFamily="18" charset="-128"/>
        <a:ea typeface="UD デジタル 教科書体 NK-B" panose="02020700000000000000"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050" dirty="0" smtClean="0">
                <a:latin typeface="UD デジタル 教科書体 NK-B" panose="02020700000000000000" pitchFamily="18" charset="-128"/>
                <a:ea typeface="UD デジタル 教科書体 NK-B" panose="02020700000000000000" pitchFamily="18" charset="-128"/>
              </a:rPr>
              <a:t>それでは、講義内容を踏まえながら、いじめの早期対応に関する事例について、意見交換を行います。画面上の準備物を確認してください。</a:t>
            </a:r>
            <a:endParaRPr kumimoji="1" lang="ja-JP" altLang="en-US" sz="1050" dirty="0">
              <a:latin typeface="UD デジタル 教科書体 NK-B" panose="02020700000000000000" pitchFamily="18" charset="-128"/>
              <a:ea typeface="UD デジタル 教科書体 NK-B" panose="02020700000000000000" pitchFamily="18" charset="-128"/>
            </a:endParaRPr>
          </a:p>
        </p:txBody>
      </p:sp>
      <p:sp>
        <p:nvSpPr>
          <p:cNvPr id="4" name="スライド番号プレースホルダー 3"/>
          <p:cNvSpPr>
            <a:spLocks noGrp="1"/>
          </p:cNvSpPr>
          <p:nvPr>
            <p:ph type="sldNum" sz="quarter" idx="10"/>
          </p:nvPr>
        </p:nvSpPr>
        <p:spPr/>
        <p:txBody>
          <a:bodyPr/>
          <a:lstStyle/>
          <a:p>
            <a:fld id="{3137F271-F49A-4B5A-97CE-8B1FAB08D8CB}" type="slidenum">
              <a:rPr kumimoji="1" lang="ja-JP" altLang="en-US" smtClean="0"/>
              <a:pPr/>
              <a:t>1</a:t>
            </a:fld>
            <a:endParaRPr kumimoji="1" lang="ja-JP" altLang="en-US"/>
          </a:p>
        </p:txBody>
      </p:sp>
    </p:spTree>
    <p:extLst>
      <p:ext uri="{BB962C8B-B14F-4D97-AF65-F5344CB8AC3E}">
        <p14:creationId xmlns:p14="http://schemas.microsoft.com/office/powerpoint/2010/main" val="32658337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050" dirty="0" smtClean="0"/>
              <a:t>次に、場面</a:t>
            </a:r>
            <a:r>
              <a:rPr kumimoji="1" lang="en-US" altLang="ja-JP" sz="1050" dirty="0" smtClean="0"/>
              <a:t>Ⅱ</a:t>
            </a:r>
            <a:r>
              <a:rPr kumimoji="1" lang="ja-JP" altLang="en-US" sz="1050" dirty="0" smtClean="0"/>
              <a:t>について考えます。</a:t>
            </a:r>
            <a:endParaRPr kumimoji="1" lang="ja-JP" altLang="en-US" sz="1050" dirty="0"/>
          </a:p>
        </p:txBody>
      </p:sp>
      <p:sp>
        <p:nvSpPr>
          <p:cNvPr id="4" name="スライド番号プレースホルダー 3"/>
          <p:cNvSpPr>
            <a:spLocks noGrp="1"/>
          </p:cNvSpPr>
          <p:nvPr>
            <p:ph type="sldNum" sz="quarter" idx="10"/>
          </p:nvPr>
        </p:nvSpPr>
        <p:spPr/>
        <p:txBody>
          <a:bodyPr/>
          <a:lstStyle/>
          <a:p>
            <a:fld id="{3137F271-F49A-4B5A-97CE-8B1FAB08D8CB}" type="slidenum">
              <a:rPr kumimoji="1" lang="ja-JP" altLang="en-US" smtClean="0"/>
              <a:pPr/>
              <a:t>10</a:t>
            </a:fld>
            <a:endParaRPr kumimoji="1" lang="ja-JP" altLang="en-US"/>
          </a:p>
        </p:txBody>
      </p:sp>
    </p:spTree>
    <p:extLst>
      <p:ext uri="{BB962C8B-B14F-4D97-AF65-F5344CB8AC3E}">
        <p14:creationId xmlns:p14="http://schemas.microsoft.com/office/powerpoint/2010/main" val="36013050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smtClean="0">
                <a:solidFill>
                  <a:schemeClr val="tx1"/>
                </a:solidFill>
                <a:latin typeface="UD デジタル 教科書体 NK-B" panose="02020700000000000000" pitchFamily="18" charset="-128"/>
                <a:ea typeface="UD デジタル 教科書体 NK-B" panose="02020700000000000000" pitchFamily="18" charset="-128"/>
              </a:rPr>
              <a:t>まず、個人で、Ａ先生が「心掛けること」と</a:t>
            </a:r>
            <a:r>
              <a:rPr kumimoji="1" lang="en-US" altLang="ja-JP" sz="1050" dirty="0" smtClean="0">
                <a:solidFill>
                  <a:schemeClr val="tx1"/>
                </a:solidFill>
                <a:latin typeface="UD デジタル 教科書体 NK-B" panose="02020700000000000000" pitchFamily="18" charset="-128"/>
                <a:ea typeface="UD デジタル 教科書体 NK-B" panose="02020700000000000000" pitchFamily="18" charset="-128"/>
              </a:rPr>
              <a:t>B</a:t>
            </a:r>
            <a:r>
              <a:rPr kumimoji="1" lang="ja-JP" altLang="en-US" sz="1050" dirty="0" smtClean="0">
                <a:solidFill>
                  <a:schemeClr val="tx1"/>
                </a:solidFill>
                <a:latin typeface="UD デジタル 教科書体 NK-B" panose="02020700000000000000" pitchFamily="18" charset="-128"/>
                <a:ea typeface="UD デジタル 教科書体 NK-B" panose="02020700000000000000" pitchFamily="18" charset="-128"/>
              </a:rPr>
              <a:t>子へのセリフをワークシートに３分間で考えます。では始めてください。</a:t>
            </a:r>
            <a:endParaRPr kumimoji="1" lang="en-US" altLang="ja-JP" sz="1050" dirty="0" smtClean="0">
              <a:solidFill>
                <a:schemeClr val="tx1"/>
              </a:solidFill>
              <a:latin typeface="UD デジタル 教科書体 NK-B" panose="02020700000000000000" pitchFamily="18" charset="-128"/>
              <a:ea typeface="UD デジタル 教科書体 NK-B" panose="02020700000000000000" pitchFamily="18"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smtClean="0">
                <a:solidFill>
                  <a:schemeClr val="tx1"/>
                </a:solidFill>
                <a:latin typeface="UD デジタル 教科書体 NK-B" panose="02020700000000000000" pitchFamily="18" charset="-128"/>
                <a:ea typeface="UD デジタル 教科書体 NK-B" panose="02020700000000000000" pitchFamily="18" charset="-128"/>
              </a:rPr>
              <a:t>（</a:t>
            </a:r>
            <a:r>
              <a:rPr kumimoji="1" lang="en-US" altLang="ja-JP" sz="1050" dirty="0" smtClean="0">
                <a:solidFill>
                  <a:schemeClr val="tx1"/>
                </a:solidFill>
                <a:latin typeface="UD デジタル 教科書体 NK-B" panose="02020700000000000000" pitchFamily="18" charset="-128"/>
                <a:ea typeface="UD デジタル 教科書体 NK-B" panose="02020700000000000000" pitchFamily="18" charset="-128"/>
              </a:rPr>
              <a:t>※</a:t>
            </a:r>
            <a:r>
              <a:rPr kumimoji="1" lang="ja-JP" altLang="en-US" sz="1050" dirty="0" smtClean="0">
                <a:solidFill>
                  <a:schemeClr val="tx1"/>
                </a:solidFill>
                <a:latin typeface="UD デジタル 教科書体 NK-B" panose="02020700000000000000" pitchFamily="18" charset="-128"/>
                <a:ea typeface="UD デジタル 教科書体 NK-B" panose="02020700000000000000" pitchFamily="18" charset="-128"/>
              </a:rPr>
              <a:t>３分後）やめてください。今からはグループで課題点を踏まえながらセリフを考えます。時間は７分です。司会、記録、発表者を確認してください。</a:t>
            </a:r>
            <a:r>
              <a:rPr kumimoji="1" lang="ja-JP" altLang="en-US" sz="1050" dirty="0" smtClean="0">
                <a:latin typeface="UD デジタル 教科書体 NK-B" panose="02020700000000000000" pitchFamily="18" charset="-128"/>
                <a:ea typeface="UD デジタル 教科書体 NK-B" panose="02020700000000000000" pitchFamily="18" charset="-128"/>
              </a:rPr>
              <a:t>記録者は、Ａ３判のワークシートにグループの考えをまとめてください。では、始めてください。</a:t>
            </a:r>
          </a:p>
        </p:txBody>
      </p:sp>
      <p:sp>
        <p:nvSpPr>
          <p:cNvPr id="4" name="スライド番号プレースホルダー 3"/>
          <p:cNvSpPr>
            <a:spLocks noGrp="1"/>
          </p:cNvSpPr>
          <p:nvPr>
            <p:ph type="sldNum" sz="quarter" idx="10"/>
          </p:nvPr>
        </p:nvSpPr>
        <p:spPr/>
        <p:txBody>
          <a:bodyPr/>
          <a:lstStyle/>
          <a:p>
            <a:fld id="{3137F271-F49A-4B5A-97CE-8B1FAB08D8CB}" type="slidenum">
              <a:rPr kumimoji="1" lang="ja-JP" altLang="en-US" smtClean="0"/>
              <a:pPr/>
              <a:t>11</a:t>
            </a:fld>
            <a:endParaRPr kumimoji="1" lang="ja-JP" altLang="en-US"/>
          </a:p>
        </p:txBody>
      </p:sp>
    </p:spTree>
    <p:extLst>
      <p:ext uri="{BB962C8B-B14F-4D97-AF65-F5344CB8AC3E}">
        <p14:creationId xmlns:p14="http://schemas.microsoft.com/office/powerpoint/2010/main" val="24502856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a:bodyPr>
          <a:lstStyle/>
          <a:p>
            <a:r>
              <a:rPr kumimoji="1" lang="ja-JP" altLang="en-US" sz="1050" u="none" dirty="0" smtClean="0">
                <a:latin typeface="UD デジタル 教科書体 NK-B" panose="02020700000000000000" pitchFamily="18" charset="-128"/>
                <a:ea typeface="UD デジタル 教科書体 NK-B" panose="02020700000000000000" pitchFamily="18" charset="-128"/>
              </a:rPr>
              <a:t>時間です。では、全体での発表をします。今回の発表も、発表者に前に出てもらい、役割演技の形で実施します。手順としては、まず</a:t>
            </a:r>
            <a:r>
              <a:rPr kumimoji="1" lang="en-US" altLang="ja-JP" sz="1050" u="none" dirty="0" smtClean="0">
                <a:latin typeface="UD デジタル 教科書体 NK-B" panose="02020700000000000000" pitchFamily="18" charset="-128"/>
                <a:ea typeface="UD デジタル 教科書体 NK-B" panose="02020700000000000000" pitchFamily="18" charset="-128"/>
              </a:rPr>
              <a:t>､</a:t>
            </a:r>
            <a:r>
              <a:rPr kumimoji="1" lang="ja-JP" altLang="en-US" sz="1050" u="none" dirty="0" smtClean="0">
                <a:latin typeface="UD デジタル 教科書体 NK-B" panose="02020700000000000000" pitchFamily="18" charset="-128"/>
                <a:ea typeface="UD デジタル 教科書体 NK-B" panose="02020700000000000000" pitchFamily="18" charset="-128"/>
              </a:rPr>
              <a:t>Ｂ子役の方は、せりふはありませんが、うつむき加減でなかなか言葉が出ない様子で座って、沈黙の状態を保ってください。Ａ先生役の方は、各グループで考えたせりふを、表情や話すスピードにも気を付けながら、Ｂ子役の方に話を切り出してください。</a:t>
            </a:r>
          </a:p>
          <a:p>
            <a:r>
              <a:rPr kumimoji="1" lang="ja-JP" altLang="en-US" sz="1050" u="none" dirty="0" smtClean="0">
                <a:latin typeface="UD デジタル 教科書体 NK-B" panose="02020700000000000000" pitchFamily="18" charset="-128"/>
                <a:ea typeface="UD デジタル 教科書体 NK-B" panose="02020700000000000000" pitchFamily="18" charset="-128"/>
              </a:rPr>
              <a:t>役割演技の後は、Ｂ子役の方は、Ａ先生のせりふを聴いてどう思ったかの感想を、Ａ先生役の方は、せりふで工夫したポイントを発表してください。Ｂ子役、Ａ先生役はそれぞれ異なるグループの発表者が担当してください</a:t>
            </a:r>
            <a:r>
              <a:rPr kumimoji="1" lang="en-US" altLang="ja-JP" sz="1050" u="none" dirty="0" smtClean="0">
                <a:latin typeface="UD デジタル 教科書体 NK-B" panose="02020700000000000000" pitchFamily="18" charset="-128"/>
                <a:ea typeface="UD デジタル 教科書体 NK-B" panose="02020700000000000000" pitchFamily="18" charset="-128"/>
              </a:rPr>
              <a:t>｡</a:t>
            </a:r>
            <a:r>
              <a:rPr kumimoji="1" lang="ja-JP" altLang="en-US" sz="1050" u="none" dirty="0" smtClean="0">
                <a:latin typeface="UD デジタル 教科書体 NK-B" panose="02020700000000000000" pitchFamily="18" charset="-128"/>
                <a:ea typeface="UD デジタル 教科書体 NK-B" panose="02020700000000000000" pitchFamily="18" charset="-128"/>
              </a:rPr>
              <a:t>では、発表者、Ｂ子役を募集します。挙手をお願いします。</a:t>
            </a:r>
          </a:p>
          <a:p>
            <a:r>
              <a:rPr kumimoji="1" lang="ja-JP" altLang="en-US" sz="1050" u="none" dirty="0" smtClean="0">
                <a:latin typeface="UD デジタル 教科書体 NK-B" panose="02020700000000000000" pitchFamily="18" charset="-128"/>
                <a:ea typeface="UD デジタル 教科書体 NK-B" panose="02020700000000000000" pitchFamily="18" charset="-128"/>
              </a:rPr>
              <a:t>（２グループ程度が発表する）</a:t>
            </a:r>
          </a:p>
          <a:p>
            <a:r>
              <a:rPr kumimoji="1" lang="ja-JP" altLang="en-US" sz="1050" u="none" dirty="0" smtClean="0">
                <a:latin typeface="UD デジタル 教科書体 NK-B" panose="02020700000000000000" pitchFamily="18" charset="-128"/>
                <a:ea typeface="UD デジタル 教科書体 NK-B" panose="02020700000000000000" pitchFamily="18" charset="-128"/>
              </a:rPr>
              <a:t>（最初のグループのやり取りが始まって５分経過したら、終了する）</a:t>
            </a:r>
          </a:p>
          <a:p>
            <a:r>
              <a:rPr kumimoji="1" lang="ja-JP" altLang="en-US" sz="1050" u="none" dirty="0" smtClean="0">
                <a:latin typeface="UD デジタル 教科書体 NK-B" panose="02020700000000000000" pitchFamily="18" charset="-128"/>
                <a:ea typeface="UD デジタル 教科書体 NK-B" panose="02020700000000000000" pitchFamily="18" charset="-128"/>
              </a:rPr>
              <a:t>（役割演技後は、拍手を促す。）</a:t>
            </a:r>
          </a:p>
        </p:txBody>
      </p:sp>
      <p:sp>
        <p:nvSpPr>
          <p:cNvPr id="4" name="スライド番号プレースホルダー 3"/>
          <p:cNvSpPr>
            <a:spLocks noGrp="1"/>
          </p:cNvSpPr>
          <p:nvPr>
            <p:ph type="sldNum" sz="quarter" idx="10"/>
          </p:nvPr>
        </p:nvSpPr>
        <p:spPr/>
        <p:txBody>
          <a:bodyPr/>
          <a:lstStyle/>
          <a:p>
            <a:fld id="{3137F271-F49A-4B5A-97CE-8B1FAB08D8CB}" type="slidenum">
              <a:rPr kumimoji="1" lang="ja-JP" altLang="en-US" smtClean="0"/>
              <a:pPr/>
              <a:t>12</a:t>
            </a:fld>
            <a:endParaRPr kumimoji="1" lang="ja-JP" altLang="en-US"/>
          </a:p>
        </p:txBody>
      </p:sp>
    </p:spTree>
    <p:extLst>
      <p:ext uri="{BB962C8B-B14F-4D97-AF65-F5344CB8AC3E}">
        <p14:creationId xmlns:p14="http://schemas.microsoft.com/office/powerpoint/2010/main" val="19299873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050" dirty="0" smtClean="0"/>
              <a:t>では、まとめです。Ａ先生が心掛けたらよいこととしては、</a:t>
            </a:r>
            <a:r>
              <a:rPr lang="ja-JP" altLang="ja-JP" sz="1050" dirty="0" smtClean="0">
                <a:solidFill>
                  <a:schemeClr val="tx1"/>
                </a:solidFill>
                <a:latin typeface="UD デジタル 教科書体 NP-B" panose="02020700000000000000" pitchFamily="18" charset="-128"/>
                <a:ea typeface="UD デジタル 教科書体 NP-B" panose="02020700000000000000" pitchFamily="18" charset="-128"/>
              </a:rPr>
              <a:t>Ｂ子</a:t>
            </a:r>
            <a:r>
              <a:rPr lang="ja-JP" altLang="en-US" sz="1050" dirty="0" smtClean="0">
                <a:solidFill>
                  <a:schemeClr val="tx1"/>
                </a:solidFill>
                <a:latin typeface="UD デジタル 教科書体 NP-B" panose="02020700000000000000" pitchFamily="18" charset="-128"/>
                <a:ea typeface="UD デジタル 教科書体 NP-B" panose="02020700000000000000" pitchFamily="18" charset="-128"/>
              </a:rPr>
              <a:t>のつらい気持ちに寄り添うこと、</a:t>
            </a:r>
            <a:r>
              <a:rPr lang="en-US" altLang="ja-JP" sz="1050" dirty="0" smtClean="0">
                <a:solidFill>
                  <a:schemeClr val="tx1"/>
                </a:solidFill>
                <a:latin typeface="UD デジタル 教科書体 NP-B" panose="02020700000000000000" pitchFamily="18" charset="-128"/>
                <a:ea typeface="UD デジタル 教科書体 NP-B" panose="02020700000000000000" pitchFamily="18" charset="-128"/>
              </a:rPr>
              <a:t>B</a:t>
            </a:r>
            <a:r>
              <a:rPr lang="ja-JP" altLang="en-US" sz="1050" dirty="0" smtClean="0">
                <a:solidFill>
                  <a:schemeClr val="tx1"/>
                </a:solidFill>
                <a:latin typeface="UD デジタル 教科書体 NP-B" panose="02020700000000000000" pitchFamily="18" charset="-128"/>
                <a:ea typeface="UD デジタル 教科書体 NP-B" panose="02020700000000000000" pitchFamily="18" charset="-128"/>
              </a:rPr>
              <a:t>子が沈黙しているのは、どんな思いがあるからなのかを想像すること、また、話し手のペースに合わせることなどが考えられます。</a:t>
            </a:r>
            <a:endParaRPr lang="ja-JP" altLang="ja-JP" sz="1050" dirty="0" smtClean="0">
              <a:solidFill>
                <a:schemeClr val="tx1"/>
              </a:solidFill>
              <a:latin typeface="UD デジタル 教科書体 NP-B" panose="02020700000000000000" pitchFamily="18" charset="-128"/>
              <a:ea typeface="UD デジタル 教科書体 NP-B" panose="02020700000000000000" pitchFamily="18" charset="-128"/>
            </a:endParaRPr>
          </a:p>
        </p:txBody>
      </p:sp>
      <p:sp>
        <p:nvSpPr>
          <p:cNvPr id="4" name="スライド番号プレースホルダー 3"/>
          <p:cNvSpPr>
            <a:spLocks noGrp="1"/>
          </p:cNvSpPr>
          <p:nvPr>
            <p:ph type="sldNum" sz="quarter" idx="10"/>
          </p:nvPr>
        </p:nvSpPr>
        <p:spPr/>
        <p:txBody>
          <a:bodyPr/>
          <a:lstStyle/>
          <a:p>
            <a:fld id="{3137F271-F49A-4B5A-97CE-8B1FAB08D8CB}" type="slidenum">
              <a:rPr kumimoji="1" lang="ja-JP" altLang="en-US" smtClean="0"/>
              <a:pPr/>
              <a:t>13</a:t>
            </a:fld>
            <a:endParaRPr kumimoji="1" lang="ja-JP" altLang="en-US"/>
          </a:p>
        </p:txBody>
      </p:sp>
    </p:spTree>
    <p:extLst>
      <p:ext uri="{BB962C8B-B14F-4D97-AF65-F5344CB8AC3E}">
        <p14:creationId xmlns:p14="http://schemas.microsoft.com/office/powerpoint/2010/main" val="1698149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050" dirty="0" smtClean="0"/>
              <a:t>この場面での回答例を紹介します。（スライドを読む）子どもにとって、いじめの内容を話すことはとてもつらいことだと考えられます。話が途切れてもせかさず、ゆっくりと話を聞いていくことが大切なことだと思います。</a:t>
            </a:r>
          </a:p>
        </p:txBody>
      </p:sp>
      <p:sp>
        <p:nvSpPr>
          <p:cNvPr id="4" name="スライド番号プレースホルダー 3"/>
          <p:cNvSpPr>
            <a:spLocks noGrp="1"/>
          </p:cNvSpPr>
          <p:nvPr>
            <p:ph type="sldNum" sz="quarter" idx="10"/>
          </p:nvPr>
        </p:nvSpPr>
        <p:spPr/>
        <p:txBody>
          <a:bodyPr/>
          <a:lstStyle/>
          <a:p>
            <a:fld id="{3137F271-F49A-4B5A-97CE-8B1FAB08D8CB}" type="slidenum">
              <a:rPr kumimoji="1" lang="ja-JP" altLang="en-US" smtClean="0"/>
              <a:pPr/>
              <a:t>14</a:t>
            </a:fld>
            <a:endParaRPr kumimoji="1" lang="ja-JP" altLang="en-US"/>
          </a:p>
        </p:txBody>
      </p:sp>
    </p:spTree>
    <p:extLst>
      <p:ext uri="{BB962C8B-B14F-4D97-AF65-F5344CB8AC3E}">
        <p14:creationId xmlns:p14="http://schemas.microsoft.com/office/powerpoint/2010/main" val="29737189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smtClean="0"/>
              <a:t>また、Ｂ子との教育相談では、相談するタイミングや、Ｂ子が話しやすい環境をつくりこと、また、話し手のペースに合わせること、「沈黙」がある場合は、意味のあることとして捉え、沈黙の裏側にある気持ちを想像することなどが、安心感を与えるポイントだと考えられます。</a:t>
            </a:r>
            <a:endParaRPr kumimoji="1" lang="ja-JP" altLang="en-US" sz="1050" dirty="0"/>
          </a:p>
        </p:txBody>
      </p:sp>
      <p:sp>
        <p:nvSpPr>
          <p:cNvPr id="4" name="スライド番号プレースホルダー 3"/>
          <p:cNvSpPr>
            <a:spLocks noGrp="1"/>
          </p:cNvSpPr>
          <p:nvPr>
            <p:ph type="sldNum" sz="quarter" idx="10"/>
          </p:nvPr>
        </p:nvSpPr>
        <p:spPr/>
        <p:txBody>
          <a:bodyPr/>
          <a:lstStyle/>
          <a:p>
            <a:fld id="{3137F271-F49A-4B5A-97CE-8B1FAB08D8CB}" type="slidenum">
              <a:rPr kumimoji="1" lang="ja-JP" altLang="en-US" smtClean="0"/>
              <a:pPr/>
              <a:t>15</a:t>
            </a:fld>
            <a:endParaRPr kumimoji="1" lang="ja-JP" altLang="en-US"/>
          </a:p>
        </p:txBody>
      </p:sp>
    </p:spTree>
    <p:extLst>
      <p:ext uri="{BB962C8B-B14F-4D97-AF65-F5344CB8AC3E}">
        <p14:creationId xmlns:p14="http://schemas.microsoft.com/office/powerpoint/2010/main" val="9982490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050" dirty="0" smtClean="0"/>
              <a:t>以上で意見交換を</a:t>
            </a:r>
            <a:r>
              <a:rPr kumimoji="1" lang="ja-JP" altLang="en-US" sz="1050" smtClean="0"/>
              <a:t>終わります。</a:t>
            </a:r>
            <a:endParaRPr kumimoji="1" lang="ja-JP" altLang="en-US" sz="1050" dirty="0"/>
          </a:p>
        </p:txBody>
      </p:sp>
      <p:sp>
        <p:nvSpPr>
          <p:cNvPr id="4" name="スライド番号プレースホルダー 3"/>
          <p:cNvSpPr>
            <a:spLocks noGrp="1"/>
          </p:cNvSpPr>
          <p:nvPr>
            <p:ph type="sldNum" sz="quarter" idx="10"/>
          </p:nvPr>
        </p:nvSpPr>
        <p:spPr/>
        <p:txBody>
          <a:bodyPr/>
          <a:lstStyle/>
          <a:p>
            <a:fld id="{3137F271-F49A-4B5A-97CE-8B1FAB08D8CB}" type="slidenum">
              <a:rPr kumimoji="1" lang="ja-JP" altLang="en-US" smtClean="0"/>
              <a:pPr/>
              <a:t>16</a:t>
            </a:fld>
            <a:endParaRPr kumimoji="1" lang="ja-JP" altLang="en-US"/>
          </a:p>
        </p:txBody>
      </p:sp>
    </p:spTree>
    <p:extLst>
      <p:ext uri="{BB962C8B-B14F-4D97-AF65-F5344CB8AC3E}">
        <p14:creationId xmlns:p14="http://schemas.microsoft.com/office/powerpoint/2010/main" val="12448032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a:bodyPr>
          <a:lstStyle/>
          <a:p>
            <a:r>
              <a:rPr kumimoji="1" lang="ja-JP" altLang="en-US" sz="1050" dirty="0" smtClean="0"/>
              <a:t>全体のまとめの時間です。今日は、動画での講義と意見交換の二つを通して、「いじめの捉え方」を改めて再認識するとともに、保護者や子どもの気持ちに寄り添った教育相談の在り方について考えました。次回の意見交換では、Ａ先生が</a:t>
            </a:r>
            <a:r>
              <a:rPr kumimoji="1" lang="en-US" altLang="ja-JP" sz="1050" dirty="0" smtClean="0"/>
              <a:t>B</a:t>
            </a:r>
            <a:r>
              <a:rPr kumimoji="1" lang="ja-JP" altLang="en-US" sz="1050" dirty="0" smtClean="0"/>
              <a:t>子の母親から相談を受けた後、学校の組織として、どのように対応していくかについて、実際にシミュレーションしながら考えます。</a:t>
            </a:r>
            <a:endParaRPr kumimoji="1" lang="en-US" altLang="ja-JP" sz="1050" dirty="0" smtClean="0"/>
          </a:p>
          <a:p>
            <a:r>
              <a:rPr kumimoji="1" lang="ja-JP" altLang="en-US" sz="1050" dirty="0" smtClean="0"/>
              <a:t>なお、配付しているハンドブック資料で、今日の研修内容を振り返ることができます。御活用ください。それ</a:t>
            </a:r>
            <a:r>
              <a:rPr kumimoji="1" lang="ja-JP" altLang="en-US" sz="1050" dirty="0" smtClean="0"/>
              <a:t>では、ここで、校長先生（教頭先生）に御指導いただきたいと</a:t>
            </a:r>
            <a:r>
              <a:rPr kumimoji="1" lang="ja-JP" altLang="en-US" sz="1050" smtClean="0"/>
              <a:t>思います</a:t>
            </a:r>
            <a:r>
              <a:rPr kumimoji="1" lang="ja-JP" altLang="en-US" sz="1050" smtClean="0"/>
              <a:t>。よろしく</a:t>
            </a:r>
            <a:r>
              <a:rPr kumimoji="1" lang="ja-JP" altLang="en-US" sz="1050" dirty="0" smtClean="0"/>
              <a:t>お願いします。</a:t>
            </a:r>
            <a:endParaRPr kumimoji="1" lang="ja-JP" altLang="en-US" sz="1050" dirty="0"/>
          </a:p>
        </p:txBody>
      </p:sp>
      <p:sp>
        <p:nvSpPr>
          <p:cNvPr id="4" name="スライド番号プレースホルダー 3"/>
          <p:cNvSpPr>
            <a:spLocks noGrp="1"/>
          </p:cNvSpPr>
          <p:nvPr>
            <p:ph type="sldNum" sz="quarter" idx="10"/>
          </p:nvPr>
        </p:nvSpPr>
        <p:spPr/>
        <p:txBody>
          <a:bodyPr/>
          <a:lstStyle/>
          <a:p>
            <a:fld id="{3137F271-F49A-4B5A-97CE-8B1FAB08D8CB}" type="slidenum">
              <a:rPr kumimoji="1" lang="ja-JP" altLang="en-US" smtClean="0"/>
              <a:pPr/>
              <a:t>17</a:t>
            </a:fld>
            <a:endParaRPr kumimoji="1" lang="ja-JP" altLang="en-US"/>
          </a:p>
        </p:txBody>
      </p:sp>
    </p:spTree>
    <p:extLst>
      <p:ext uri="{BB962C8B-B14F-4D97-AF65-F5344CB8AC3E}">
        <p14:creationId xmlns:p14="http://schemas.microsoft.com/office/powerpoint/2010/main" val="1777974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smtClean="0">
                <a:latin typeface="UD デジタル 教科書体 NK-B" panose="02020700000000000000" pitchFamily="18" charset="-128"/>
                <a:ea typeface="UD デジタル 教科書体 NK-B" panose="02020700000000000000" pitchFamily="18" charset="-128"/>
              </a:rPr>
              <a:t>この時間のねらいです。Ａ先生のいじめの早期対応事例を通して、私たち自身の</a:t>
            </a:r>
            <a:r>
              <a:rPr lang="ja-JP" altLang="en-US" sz="1050" dirty="0" smtClean="0">
                <a:solidFill>
                  <a:schemeClr val="bg1"/>
                </a:solidFill>
                <a:latin typeface="UD デジタル 教科書体 NK-B" panose="02020700000000000000" pitchFamily="18" charset="-128"/>
                <a:ea typeface="UD デジタル 教科書体 NK-B" panose="02020700000000000000" pitchFamily="18" charset="-128"/>
              </a:rPr>
              <a:t>「いじめの捉え方」を見直し、児童生徒や保護者の気持ちに寄り添った、教育相談の在り方について考えます。</a:t>
            </a:r>
            <a:endParaRPr kumimoji="1" lang="ja-JP" altLang="en-US" sz="1050" dirty="0" smtClean="0">
              <a:solidFill>
                <a:schemeClr val="bg1"/>
              </a:solidFill>
              <a:latin typeface="UD デジタル 教科書体 NK-B" panose="02020700000000000000" pitchFamily="18" charset="-128"/>
              <a:ea typeface="UD デジタル 教科書体 NK-B" panose="02020700000000000000" pitchFamily="18" charset="-128"/>
            </a:endParaRPr>
          </a:p>
        </p:txBody>
      </p:sp>
      <p:sp>
        <p:nvSpPr>
          <p:cNvPr id="4" name="スライド番号プレースホルダー 3"/>
          <p:cNvSpPr>
            <a:spLocks noGrp="1"/>
          </p:cNvSpPr>
          <p:nvPr>
            <p:ph type="sldNum" sz="quarter" idx="10"/>
          </p:nvPr>
        </p:nvSpPr>
        <p:spPr/>
        <p:txBody>
          <a:bodyPr/>
          <a:lstStyle/>
          <a:p>
            <a:fld id="{3137F271-F49A-4B5A-97CE-8B1FAB08D8CB}" type="slidenum">
              <a:rPr kumimoji="1" lang="ja-JP" altLang="en-US" smtClean="0"/>
              <a:pPr/>
              <a:t>2</a:t>
            </a:fld>
            <a:endParaRPr kumimoji="1" lang="ja-JP" altLang="en-US"/>
          </a:p>
        </p:txBody>
      </p:sp>
    </p:spTree>
    <p:extLst>
      <p:ext uri="{BB962C8B-B14F-4D97-AF65-F5344CB8AC3E}">
        <p14:creationId xmlns:p14="http://schemas.microsoft.com/office/powerpoint/2010/main" val="32764050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050" dirty="0" smtClean="0">
                <a:latin typeface="UD デジタル 教科書体 NK-B" panose="02020700000000000000" pitchFamily="18" charset="-128"/>
                <a:ea typeface="UD デジタル 教科書体 NK-B" panose="02020700000000000000" pitchFamily="18" charset="-128"/>
              </a:rPr>
              <a:t>意見交換の流れはこのようになります。これから、Ａ先生の事例を紹介しますので、お手元の事例資料を見ながら、Ａ先生の対応について、課題と思われる箇所に下線を引いてください。</a:t>
            </a:r>
            <a:endParaRPr kumimoji="1" lang="ja-JP" altLang="en-US" sz="1050" dirty="0">
              <a:latin typeface="UD デジタル 教科書体 NK-B" panose="02020700000000000000" pitchFamily="18" charset="-128"/>
              <a:ea typeface="UD デジタル 教科書体 NK-B" panose="02020700000000000000" pitchFamily="18" charset="-128"/>
            </a:endParaRPr>
          </a:p>
        </p:txBody>
      </p:sp>
      <p:sp>
        <p:nvSpPr>
          <p:cNvPr id="4" name="スライド番号プレースホルダー 3"/>
          <p:cNvSpPr>
            <a:spLocks noGrp="1"/>
          </p:cNvSpPr>
          <p:nvPr>
            <p:ph type="sldNum" sz="quarter" idx="10"/>
          </p:nvPr>
        </p:nvSpPr>
        <p:spPr/>
        <p:txBody>
          <a:bodyPr/>
          <a:lstStyle/>
          <a:p>
            <a:fld id="{3137F271-F49A-4B5A-97CE-8B1FAB08D8CB}" type="slidenum">
              <a:rPr kumimoji="1" lang="ja-JP" altLang="en-US" smtClean="0"/>
              <a:pPr/>
              <a:t>3</a:t>
            </a:fld>
            <a:endParaRPr kumimoji="1" lang="ja-JP" altLang="en-US"/>
          </a:p>
        </p:txBody>
      </p:sp>
    </p:spTree>
    <p:extLst>
      <p:ext uri="{BB962C8B-B14F-4D97-AF65-F5344CB8AC3E}">
        <p14:creationId xmlns:p14="http://schemas.microsoft.com/office/powerpoint/2010/main" val="31222629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050" dirty="0" smtClean="0"/>
              <a:t>それでは始めましょう。（配付している事例資料をゆっくりと読む）</a:t>
            </a:r>
            <a:endParaRPr kumimoji="1" lang="ja-JP" altLang="en-US" sz="1050" dirty="0"/>
          </a:p>
        </p:txBody>
      </p:sp>
      <p:sp>
        <p:nvSpPr>
          <p:cNvPr id="4" name="スライド番号プレースホルダー 3"/>
          <p:cNvSpPr>
            <a:spLocks noGrp="1"/>
          </p:cNvSpPr>
          <p:nvPr>
            <p:ph type="sldNum" sz="quarter" idx="10"/>
          </p:nvPr>
        </p:nvSpPr>
        <p:spPr/>
        <p:txBody>
          <a:bodyPr/>
          <a:lstStyle/>
          <a:p>
            <a:fld id="{3137F271-F49A-4B5A-97CE-8B1FAB08D8CB}" type="slidenum">
              <a:rPr kumimoji="1" lang="ja-JP" altLang="en-US" smtClean="0"/>
              <a:pPr/>
              <a:t>4</a:t>
            </a:fld>
            <a:endParaRPr kumimoji="1" lang="ja-JP" altLang="en-US"/>
          </a:p>
        </p:txBody>
      </p:sp>
    </p:spTree>
    <p:extLst>
      <p:ext uri="{BB962C8B-B14F-4D97-AF65-F5344CB8AC3E}">
        <p14:creationId xmlns:p14="http://schemas.microsoft.com/office/powerpoint/2010/main" val="40792716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050" dirty="0" smtClean="0">
                <a:latin typeface="UD デジタル 教科書体 NK-B" panose="02020700000000000000" pitchFamily="18" charset="-128"/>
                <a:ea typeface="UD デジタル 教科書体 NK-B" panose="02020700000000000000" pitchFamily="18" charset="-128"/>
              </a:rPr>
              <a:t>では、ここからは、二つの場面に分けて考えます。始めに、事例資料の場面</a:t>
            </a:r>
            <a:r>
              <a:rPr kumimoji="1" lang="en-US" altLang="ja-JP" sz="1050" dirty="0" smtClean="0">
                <a:latin typeface="UD デジタル 教科書体 NK-B" panose="02020700000000000000" pitchFamily="18" charset="-128"/>
                <a:ea typeface="UD デジタル 教科書体 NK-B" panose="02020700000000000000" pitchFamily="18" charset="-128"/>
              </a:rPr>
              <a:t>Ⅰ</a:t>
            </a:r>
            <a:r>
              <a:rPr kumimoji="1" lang="ja-JP" altLang="en-US" sz="1050" dirty="0" smtClean="0">
                <a:latin typeface="UD デジタル 教科書体 NK-B" panose="02020700000000000000" pitchFamily="18" charset="-128"/>
                <a:ea typeface="UD デジタル 教科書体 NK-B" panose="02020700000000000000" pitchFamily="18" charset="-128"/>
              </a:rPr>
              <a:t>です。</a:t>
            </a:r>
            <a:endParaRPr kumimoji="1" lang="ja-JP" altLang="en-US" sz="1050" dirty="0">
              <a:latin typeface="UD デジタル 教科書体 NK-B" panose="02020700000000000000" pitchFamily="18" charset="-128"/>
              <a:ea typeface="UD デジタル 教科書体 NK-B" panose="02020700000000000000" pitchFamily="18" charset="-128"/>
            </a:endParaRPr>
          </a:p>
        </p:txBody>
      </p:sp>
      <p:sp>
        <p:nvSpPr>
          <p:cNvPr id="4" name="スライド番号プレースホルダー 3"/>
          <p:cNvSpPr>
            <a:spLocks noGrp="1"/>
          </p:cNvSpPr>
          <p:nvPr>
            <p:ph type="sldNum" sz="quarter" idx="10"/>
          </p:nvPr>
        </p:nvSpPr>
        <p:spPr/>
        <p:txBody>
          <a:bodyPr/>
          <a:lstStyle/>
          <a:p>
            <a:fld id="{3137F271-F49A-4B5A-97CE-8B1FAB08D8CB}" type="slidenum">
              <a:rPr kumimoji="1" lang="ja-JP" altLang="en-US" smtClean="0"/>
              <a:pPr/>
              <a:t>5</a:t>
            </a:fld>
            <a:endParaRPr kumimoji="1" lang="ja-JP" altLang="en-US"/>
          </a:p>
        </p:txBody>
      </p:sp>
    </p:spTree>
    <p:extLst>
      <p:ext uri="{BB962C8B-B14F-4D97-AF65-F5344CB8AC3E}">
        <p14:creationId xmlns:p14="http://schemas.microsoft.com/office/powerpoint/2010/main" val="15839789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smtClean="0">
                <a:solidFill>
                  <a:schemeClr val="tx1"/>
                </a:solidFill>
                <a:latin typeface="UD デジタル 教科書体 NK-B" panose="02020700000000000000" pitchFamily="18" charset="-128"/>
                <a:ea typeface="UD デジタル 教科書体 NK-B" panose="02020700000000000000" pitchFamily="18" charset="-128"/>
              </a:rPr>
              <a:t>まず、個人で、Ａ先生の課題点とセリフを３分間でワークシートに書きます。では、始めてください。</a:t>
            </a:r>
            <a:endParaRPr kumimoji="1" lang="en-US" altLang="ja-JP" sz="1050" dirty="0" smtClean="0">
              <a:solidFill>
                <a:schemeClr val="tx1"/>
              </a:solidFill>
              <a:latin typeface="UD デジタル 教科書体 NK-B" panose="02020700000000000000" pitchFamily="18" charset="-128"/>
              <a:ea typeface="UD デジタル 教科書体 NK-B" panose="02020700000000000000" pitchFamily="18"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smtClean="0">
                <a:solidFill>
                  <a:schemeClr val="tx1"/>
                </a:solidFill>
                <a:latin typeface="UD デジタル 教科書体 NK-B" panose="02020700000000000000" pitchFamily="18" charset="-128"/>
                <a:ea typeface="UD デジタル 教科書体 NK-B" panose="02020700000000000000" pitchFamily="18" charset="-128"/>
              </a:rPr>
              <a:t>（</a:t>
            </a:r>
            <a:r>
              <a:rPr kumimoji="1" lang="en-US" altLang="ja-JP" sz="1050" dirty="0" smtClean="0">
                <a:solidFill>
                  <a:schemeClr val="tx1"/>
                </a:solidFill>
                <a:latin typeface="UD デジタル 教科書体 NK-B" panose="02020700000000000000" pitchFamily="18" charset="-128"/>
                <a:ea typeface="UD デジタル 教科書体 NK-B" panose="02020700000000000000" pitchFamily="18" charset="-128"/>
              </a:rPr>
              <a:t>※</a:t>
            </a:r>
            <a:r>
              <a:rPr kumimoji="1" lang="ja-JP" altLang="en-US" sz="1050" dirty="0" smtClean="0">
                <a:solidFill>
                  <a:schemeClr val="tx1"/>
                </a:solidFill>
                <a:latin typeface="UD デジタル 教科書体 NK-B" panose="02020700000000000000" pitchFamily="18" charset="-128"/>
                <a:ea typeface="UD デジタル 教科書体 NK-B" panose="02020700000000000000" pitchFamily="18" charset="-128"/>
              </a:rPr>
              <a:t>３分後）やめてください。今からはグループで、個人ワークの内容を踏まえながらセリフを考えます。時間は７分です。この時間に、司会、記録、発表者を確認してください。</a:t>
            </a:r>
            <a:r>
              <a:rPr kumimoji="1" lang="ja-JP" altLang="en-US" sz="1050" dirty="0" smtClean="0">
                <a:latin typeface="UD デジタル 教科書体 NK-B" panose="02020700000000000000" pitchFamily="18" charset="-128"/>
                <a:ea typeface="UD デジタル 教科書体 NK-B" panose="02020700000000000000" pitchFamily="18" charset="-128"/>
              </a:rPr>
              <a:t>記録者は、Ａ３判のワークシートにグループの考えをまとめてください。では、始めてください。</a:t>
            </a:r>
            <a:endParaRPr kumimoji="1" lang="ja-JP" altLang="en-US" sz="1050" dirty="0">
              <a:latin typeface="UD デジタル 教科書体 NK-B" panose="02020700000000000000" pitchFamily="18" charset="-128"/>
              <a:ea typeface="UD デジタル 教科書体 NK-B" panose="02020700000000000000" pitchFamily="18" charset="-128"/>
            </a:endParaRPr>
          </a:p>
        </p:txBody>
      </p:sp>
      <p:sp>
        <p:nvSpPr>
          <p:cNvPr id="4" name="スライド番号プレースホルダー 3"/>
          <p:cNvSpPr>
            <a:spLocks noGrp="1"/>
          </p:cNvSpPr>
          <p:nvPr>
            <p:ph type="sldNum" sz="quarter" idx="10"/>
          </p:nvPr>
        </p:nvSpPr>
        <p:spPr/>
        <p:txBody>
          <a:bodyPr/>
          <a:lstStyle/>
          <a:p>
            <a:fld id="{3137F271-F49A-4B5A-97CE-8B1FAB08D8CB}" type="slidenum">
              <a:rPr kumimoji="1" lang="ja-JP" altLang="en-US" smtClean="0"/>
              <a:pPr/>
              <a:t>6</a:t>
            </a:fld>
            <a:endParaRPr kumimoji="1" lang="ja-JP" altLang="en-US"/>
          </a:p>
        </p:txBody>
      </p:sp>
    </p:spTree>
    <p:extLst>
      <p:ext uri="{BB962C8B-B14F-4D97-AF65-F5344CB8AC3E}">
        <p14:creationId xmlns:p14="http://schemas.microsoft.com/office/powerpoint/2010/main" val="35371793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a:bodyPr>
          <a:lstStyle/>
          <a:p>
            <a:r>
              <a:rPr kumimoji="1" lang="ja-JP" altLang="en-US" sz="1050" u="none" dirty="0" smtClean="0">
                <a:latin typeface="UD デジタル 教科書体 NK-B" panose="02020700000000000000" pitchFamily="18" charset="-128"/>
                <a:ea typeface="UD デジタル 教科書体 NK-B" panose="02020700000000000000" pitchFamily="18" charset="-128"/>
              </a:rPr>
              <a:t>時間です。では、全体での発表に移ります。発表は、発表者に前に出ていただき、役割演技の形で実施します。手順として、まず、母親役の方は、心配そうに最初のせりふを伝えます。次に、Ａ先生役の方は、各グループで考えたＡ先生のせりふを、表情や話すスピードに気を付けながら、発表してください。役割演技の後、母親役の方は、Ａ先生のせりふを聴いてどう思ったかの感想を、Ａ先生役の方には、せりふで工夫したポイントを発表してください。</a:t>
            </a:r>
          </a:p>
          <a:p>
            <a:r>
              <a:rPr kumimoji="1" lang="ja-JP" altLang="en-US" sz="1050" u="none" dirty="0" smtClean="0">
                <a:latin typeface="UD デジタル 教科書体 NK-B" panose="02020700000000000000" pitchFamily="18" charset="-128"/>
                <a:ea typeface="UD デジタル 教科書体 NK-B" panose="02020700000000000000" pitchFamily="18" charset="-128"/>
              </a:rPr>
              <a:t>母親役、Ａ先生役はそれぞれ異なるグループの発表者が担当してください。では、発表者</a:t>
            </a:r>
            <a:r>
              <a:rPr kumimoji="1" lang="en-US" altLang="ja-JP" sz="1050" u="none" dirty="0" smtClean="0">
                <a:latin typeface="UD デジタル 教科書体 NK-B" panose="02020700000000000000" pitchFamily="18" charset="-128"/>
                <a:ea typeface="UD デジタル 教科書体 NK-B" panose="02020700000000000000" pitchFamily="18" charset="-128"/>
              </a:rPr>
              <a:t>､</a:t>
            </a:r>
            <a:r>
              <a:rPr kumimoji="1" lang="ja-JP" altLang="en-US" sz="1050" u="none" dirty="0" smtClean="0">
                <a:latin typeface="UD デジタル 教科書体 NK-B" panose="02020700000000000000" pitchFamily="18" charset="-128"/>
                <a:ea typeface="UD デジタル 教科書体 NK-B" panose="02020700000000000000" pitchFamily="18" charset="-128"/>
              </a:rPr>
              <a:t>母親役を募集します。挙手をお願いします。（２グループ程度が発表する）</a:t>
            </a:r>
          </a:p>
          <a:p>
            <a:r>
              <a:rPr kumimoji="1" lang="ja-JP" altLang="en-US" sz="1050" u="none" dirty="0" smtClean="0">
                <a:latin typeface="UD デジタル 教科書体 NK-B" panose="02020700000000000000" pitchFamily="18" charset="-128"/>
                <a:ea typeface="UD デジタル 教科書体 NK-B" panose="02020700000000000000" pitchFamily="18" charset="-128"/>
              </a:rPr>
              <a:t>（最初のグループのやり取りが始まって５分経過したら、終了する）</a:t>
            </a:r>
          </a:p>
          <a:p>
            <a:r>
              <a:rPr kumimoji="1" lang="ja-JP" altLang="en-US" sz="1050" u="none" dirty="0" smtClean="0">
                <a:latin typeface="UD デジタル 教科書体 NK-B" panose="02020700000000000000" pitchFamily="18" charset="-128"/>
                <a:ea typeface="UD デジタル 教科書体 NK-B" panose="02020700000000000000" pitchFamily="18" charset="-128"/>
              </a:rPr>
              <a:t>（役割演技後は、拍手を促す）</a:t>
            </a:r>
          </a:p>
        </p:txBody>
      </p:sp>
      <p:sp>
        <p:nvSpPr>
          <p:cNvPr id="4" name="スライド番号プレースホルダー 3"/>
          <p:cNvSpPr>
            <a:spLocks noGrp="1"/>
          </p:cNvSpPr>
          <p:nvPr>
            <p:ph type="sldNum" sz="quarter" idx="10"/>
          </p:nvPr>
        </p:nvSpPr>
        <p:spPr/>
        <p:txBody>
          <a:bodyPr/>
          <a:lstStyle/>
          <a:p>
            <a:fld id="{3137F271-F49A-4B5A-97CE-8B1FAB08D8CB}" type="slidenum">
              <a:rPr kumimoji="1" lang="ja-JP" altLang="en-US" smtClean="0"/>
              <a:pPr/>
              <a:t>7</a:t>
            </a:fld>
            <a:endParaRPr kumimoji="1" lang="ja-JP" altLang="en-US"/>
          </a:p>
        </p:txBody>
      </p:sp>
    </p:spTree>
    <p:extLst>
      <p:ext uri="{BB962C8B-B14F-4D97-AF65-F5344CB8AC3E}">
        <p14:creationId xmlns:p14="http://schemas.microsoft.com/office/powerpoint/2010/main" val="16793715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050" dirty="0" smtClean="0">
                <a:latin typeface="UD デジタル 教科書体 NK-B" panose="02020700000000000000" pitchFamily="18" charset="-128"/>
                <a:ea typeface="UD デジタル 教科書体 NK-B" panose="02020700000000000000" pitchFamily="18" charset="-128"/>
              </a:rPr>
              <a:t>まとめです。Ａ先生の課題としては、例えば、（〇二つを読む。）などが考えられます。</a:t>
            </a:r>
            <a:endParaRPr kumimoji="1" lang="ja-JP" altLang="en-US" sz="1050" dirty="0">
              <a:latin typeface="UD デジタル 教科書体 NK-B" panose="02020700000000000000" pitchFamily="18" charset="-128"/>
              <a:ea typeface="UD デジタル 教科書体 NK-B" panose="02020700000000000000" pitchFamily="18" charset="-128"/>
            </a:endParaRPr>
          </a:p>
        </p:txBody>
      </p:sp>
      <p:sp>
        <p:nvSpPr>
          <p:cNvPr id="4" name="スライド番号プレースホルダー 3"/>
          <p:cNvSpPr>
            <a:spLocks noGrp="1"/>
          </p:cNvSpPr>
          <p:nvPr>
            <p:ph type="sldNum" sz="quarter" idx="10"/>
          </p:nvPr>
        </p:nvSpPr>
        <p:spPr/>
        <p:txBody>
          <a:bodyPr/>
          <a:lstStyle/>
          <a:p>
            <a:fld id="{3137F271-F49A-4B5A-97CE-8B1FAB08D8CB}" type="slidenum">
              <a:rPr kumimoji="1" lang="ja-JP" altLang="en-US" smtClean="0"/>
              <a:pPr/>
              <a:t>8</a:t>
            </a:fld>
            <a:endParaRPr kumimoji="1" lang="ja-JP" altLang="en-US"/>
          </a:p>
        </p:txBody>
      </p:sp>
    </p:spTree>
    <p:extLst>
      <p:ext uri="{BB962C8B-B14F-4D97-AF65-F5344CB8AC3E}">
        <p14:creationId xmlns:p14="http://schemas.microsoft.com/office/powerpoint/2010/main" val="30134980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smtClean="0"/>
              <a:t>スライドを見てください。今回のせりふの回答例を紹介します。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smtClean="0"/>
              <a:t>（時間があればスライドを読む）</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smtClean="0"/>
              <a:t>電話を受けた段階から、保護者は思い悩んだ末に相談してくるということを理解し、誠実に対応する必要があります。保護者の思いや願いを真摯に受け止め、安心感を持つことがきるように心掛けましょう。</a:t>
            </a:r>
          </a:p>
        </p:txBody>
      </p:sp>
      <p:sp>
        <p:nvSpPr>
          <p:cNvPr id="4" name="スライド番号プレースホルダー 3"/>
          <p:cNvSpPr>
            <a:spLocks noGrp="1"/>
          </p:cNvSpPr>
          <p:nvPr>
            <p:ph type="sldNum" sz="quarter" idx="10"/>
          </p:nvPr>
        </p:nvSpPr>
        <p:spPr/>
        <p:txBody>
          <a:bodyPr/>
          <a:lstStyle/>
          <a:p>
            <a:fld id="{3137F271-F49A-4B5A-97CE-8B1FAB08D8CB}" type="slidenum">
              <a:rPr kumimoji="1" lang="ja-JP" altLang="en-US" smtClean="0"/>
              <a:pPr/>
              <a:t>9</a:t>
            </a:fld>
            <a:endParaRPr kumimoji="1" lang="ja-JP" altLang="en-US"/>
          </a:p>
        </p:txBody>
      </p:sp>
    </p:spTree>
    <p:extLst>
      <p:ext uri="{BB962C8B-B14F-4D97-AF65-F5344CB8AC3E}">
        <p14:creationId xmlns:p14="http://schemas.microsoft.com/office/powerpoint/2010/main" val="22052438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8"/>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BB97A81E-3206-4F3B-8A03-F22BB323AE3F}" type="datetimeFigureOut">
              <a:rPr kumimoji="1" lang="ja-JP" altLang="en-US" smtClean="0"/>
              <a:pPr/>
              <a:t>2023/3/28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63E9187E-0DF2-412B-BCE9-AC0C5CA34BDD}" type="slidenum">
              <a:rPr kumimoji="1" lang="ja-JP" altLang="en-US" smtClean="0"/>
              <a:pPr/>
              <a:t>‹#›</a:t>
            </a:fld>
            <a:endParaRPr kumimoji="1" lang="ja-JP" alt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BB97A81E-3206-4F3B-8A03-F22BB323AE3F}" type="datetimeFigureOut">
              <a:rPr kumimoji="1" lang="ja-JP" altLang="en-US" smtClean="0"/>
              <a:pPr/>
              <a:t>2023/3/28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63E9187E-0DF2-412B-BCE9-AC0C5CA34BDD}"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41"/>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41"/>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BB97A81E-3206-4F3B-8A03-F22BB323AE3F}" type="datetimeFigureOut">
              <a:rPr kumimoji="1" lang="ja-JP" altLang="en-US" smtClean="0"/>
              <a:pPr/>
              <a:t>2023/3/28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63E9187E-0DF2-412B-BCE9-AC0C5CA34BDD}" type="slidenum">
              <a:rPr kumimoji="1" lang="ja-JP" altLang="en-US" smtClean="0"/>
              <a:pPr/>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BB97A81E-3206-4F3B-8A03-F22BB323AE3F}" type="datetimeFigureOut">
              <a:rPr kumimoji="1" lang="ja-JP" altLang="en-US" smtClean="0"/>
              <a:pPr/>
              <a:t>2023/3/28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63E9187E-0DF2-412B-BCE9-AC0C5CA34BDD}" type="slidenum">
              <a:rPr kumimoji="1" lang="ja-JP" altLang="en-US" smtClean="0"/>
              <a:pPr/>
              <a:t>‹#›</a:t>
            </a:fld>
            <a:endParaRPr kumimoji="1" lang="ja-JP" alt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2"/>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6"/>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BB97A81E-3206-4F3B-8A03-F22BB323AE3F}" type="datetimeFigureOut">
              <a:rPr kumimoji="1" lang="ja-JP" altLang="en-US" smtClean="0"/>
              <a:pPr/>
              <a:t>2023/3/28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63E9187E-0DF2-412B-BCE9-AC0C5CA34BDD}" type="slidenum">
              <a:rPr kumimoji="1" lang="ja-JP" altLang="en-US" smtClean="0"/>
              <a:pPr/>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BB97A81E-3206-4F3B-8A03-F22BB323AE3F}" type="datetimeFigureOut">
              <a:rPr kumimoji="1" lang="ja-JP" altLang="en-US" smtClean="0"/>
              <a:pPr/>
              <a:t>2023/3/28</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63E9187E-0DF2-412B-BCE9-AC0C5CA34BDD}"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2"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BB97A81E-3206-4F3B-8A03-F22BB323AE3F}" type="datetimeFigureOut">
              <a:rPr kumimoji="1" lang="ja-JP" altLang="en-US" smtClean="0"/>
              <a:pPr/>
              <a:t>2023/3/28</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63E9187E-0DF2-412B-BCE9-AC0C5CA34BDD}"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BB97A81E-3206-4F3B-8A03-F22BB323AE3F}" type="datetimeFigureOut">
              <a:rPr kumimoji="1" lang="ja-JP" altLang="en-US" smtClean="0"/>
              <a:pPr/>
              <a:t>2023/3/28</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63E9187E-0DF2-412B-BCE9-AC0C5CA34BDD}"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BB97A81E-3206-4F3B-8A03-F22BB323AE3F}" type="datetimeFigureOut">
              <a:rPr kumimoji="1" lang="ja-JP" altLang="en-US" smtClean="0"/>
              <a:pPr/>
              <a:t>2023/3/28</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63E9187E-0DF2-412B-BCE9-AC0C5CA34BDD}"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2"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1" y="273053"/>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BB97A81E-3206-4F3B-8A03-F22BB323AE3F}" type="datetimeFigureOut">
              <a:rPr kumimoji="1" lang="ja-JP" altLang="en-US" smtClean="0"/>
              <a:pPr/>
              <a:t>2023/3/28</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63E9187E-0DF2-412B-BCE9-AC0C5CA34BDD}"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1"/>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BB97A81E-3206-4F3B-8A03-F22BB323AE3F}" type="datetimeFigureOut">
              <a:rPr kumimoji="1" lang="ja-JP" altLang="en-US" smtClean="0"/>
              <a:pPr/>
              <a:t>2023/3/28</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63E9187E-0DF2-412B-BCE9-AC0C5CA34BDD}"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3"/>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3"/>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97A81E-3206-4F3B-8A03-F22BB323AE3F}" type="datetimeFigureOut">
              <a:rPr kumimoji="1" lang="ja-JP" altLang="en-US" smtClean="0"/>
              <a:pPr/>
              <a:t>2023/3/28</a:t>
            </a:fld>
            <a:endParaRPr kumimoji="1" lang="ja-JP" altLang="en-US"/>
          </a:p>
        </p:txBody>
      </p:sp>
      <p:sp>
        <p:nvSpPr>
          <p:cNvPr id="5" name="フッター プレースホルダ 4"/>
          <p:cNvSpPr>
            <a:spLocks noGrp="1"/>
          </p:cNvSpPr>
          <p:nvPr>
            <p:ph type="ftr" sz="quarter" idx="3"/>
          </p:nvPr>
        </p:nvSpPr>
        <p:spPr>
          <a:xfrm>
            <a:off x="3124200" y="6356353"/>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3"/>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E9187E-0DF2-412B-BCE9-AC0C5CA34BDD}"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719064" y="1232756"/>
            <a:ext cx="7772400" cy="1470025"/>
          </a:xfrm>
        </p:spPr>
        <p:txBody>
          <a:bodyPr>
            <a:normAutofit/>
          </a:bodyPr>
          <a:lstStyle/>
          <a:p>
            <a:r>
              <a:rPr kumimoji="1" lang="ja-JP" altLang="en-US" sz="5400" dirty="0" smtClean="0">
                <a:latin typeface="UD デジタル 教科書体 NK-B" panose="02020700000000000000" pitchFamily="18" charset="-128"/>
                <a:ea typeface="UD デジタル 教科書体 NK-B" panose="02020700000000000000" pitchFamily="18" charset="-128"/>
              </a:rPr>
              <a:t>意見交換　</a:t>
            </a:r>
            <a:endParaRPr kumimoji="1" lang="ja-JP" altLang="en-US" sz="5400" dirty="0">
              <a:latin typeface="UD デジタル 教科書体 NK-B" panose="02020700000000000000" pitchFamily="18" charset="-128"/>
              <a:ea typeface="UD デジタル 教科書体 NK-B" panose="02020700000000000000" pitchFamily="18" charset="-128"/>
            </a:endParaRPr>
          </a:p>
        </p:txBody>
      </p:sp>
      <p:pic>
        <p:nvPicPr>
          <p:cNvPr id="5" name="図 4"/>
          <p:cNvPicPr>
            <a:picLocks noChangeAspect="1"/>
          </p:cNvPicPr>
          <p:nvPr/>
        </p:nvPicPr>
        <p:blipFill>
          <a:blip r:embed="rId3"/>
          <a:stretch>
            <a:fillRect/>
          </a:stretch>
        </p:blipFill>
        <p:spPr>
          <a:xfrm>
            <a:off x="5857113" y="3212976"/>
            <a:ext cx="2634351" cy="2634351"/>
          </a:xfrm>
          <a:prstGeom prst="rect">
            <a:avLst/>
          </a:prstGeom>
        </p:spPr>
      </p:pic>
      <p:sp>
        <p:nvSpPr>
          <p:cNvPr id="8" name="正方形/長方形 7"/>
          <p:cNvSpPr/>
          <p:nvPr/>
        </p:nvSpPr>
        <p:spPr>
          <a:xfrm>
            <a:off x="899592" y="3068960"/>
            <a:ext cx="4532377" cy="2778367"/>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2400" dirty="0" smtClean="0">
                <a:solidFill>
                  <a:schemeClr val="tx1"/>
                </a:solidFill>
                <a:latin typeface="UD デジタル 教科書体 NK-B" panose="02020700000000000000" pitchFamily="18" charset="-128"/>
                <a:ea typeface="UD デジタル 教科書体 NK-B" panose="02020700000000000000" pitchFamily="18" charset="-128"/>
              </a:rPr>
              <a:t>準備物</a:t>
            </a:r>
            <a:endParaRPr lang="en-US" altLang="ja-JP" sz="2400" dirty="0" smtClean="0">
              <a:solidFill>
                <a:schemeClr val="tx1"/>
              </a:solidFill>
              <a:latin typeface="UD デジタル 教科書体 NK-B" panose="02020700000000000000" pitchFamily="18" charset="-128"/>
              <a:ea typeface="UD デジタル 教科書体 NK-B" panose="02020700000000000000" pitchFamily="18" charset="-128"/>
            </a:endParaRPr>
          </a:p>
          <a:p>
            <a:r>
              <a:rPr lang="ja-JP" altLang="en-US" sz="2400" dirty="0" smtClean="0">
                <a:solidFill>
                  <a:schemeClr val="tx1"/>
                </a:solidFill>
                <a:latin typeface="UD デジタル 教科書体 NK-B" panose="02020700000000000000" pitchFamily="18" charset="-128"/>
                <a:ea typeface="UD デジタル 教科書体 NK-B" panose="02020700000000000000" pitchFamily="18" charset="-128"/>
              </a:rPr>
              <a:t>○各グループ </a:t>
            </a:r>
            <a:endParaRPr lang="en-US" altLang="ja-JP" sz="2400" dirty="0" smtClean="0">
              <a:solidFill>
                <a:schemeClr val="tx1"/>
              </a:solidFill>
              <a:latin typeface="UD デジタル 教科書体 NK-B" panose="02020700000000000000" pitchFamily="18" charset="-128"/>
              <a:ea typeface="UD デジタル 教科書体 NK-B" panose="02020700000000000000" pitchFamily="18" charset="-128"/>
            </a:endParaRPr>
          </a:p>
          <a:p>
            <a:r>
              <a:rPr lang="ja-JP" altLang="en-US" sz="2400" dirty="0">
                <a:solidFill>
                  <a:schemeClr val="tx1"/>
                </a:solidFill>
                <a:latin typeface="UD デジタル 教科書体 NK-B" panose="02020700000000000000" pitchFamily="18" charset="-128"/>
                <a:ea typeface="UD デジタル 教科書体 NK-B" panose="02020700000000000000" pitchFamily="18" charset="-128"/>
              </a:rPr>
              <a:t>　</a:t>
            </a:r>
            <a:r>
              <a:rPr lang="ja-JP" altLang="en-US" sz="2400" dirty="0" smtClean="0">
                <a:solidFill>
                  <a:schemeClr val="tx1"/>
                </a:solidFill>
                <a:latin typeface="UD デジタル 教科書体 NK-B" panose="02020700000000000000" pitchFamily="18" charset="-128"/>
                <a:ea typeface="UD デジタル 教科書体 NK-B" panose="02020700000000000000" pitchFamily="18" charset="-128"/>
              </a:rPr>
              <a:t>　・Ａ３判ワークシート　</a:t>
            </a:r>
            <a:endParaRPr lang="en-US" altLang="ja-JP" sz="2400" dirty="0" smtClean="0">
              <a:solidFill>
                <a:schemeClr val="tx1"/>
              </a:solidFill>
              <a:latin typeface="UD デジタル 教科書体 NK-B" panose="02020700000000000000" pitchFamily="18" charset="-128"/>
              <a:ea typeface="UD デジタル 教科書体 NK-B" panose="02020700000000000000" pitchFamily="18" charset="-128"/>
            </a:endParaRPr>
          </a:p>
          <a:p>
            <a:r>
              <a:rPr kumimoji="1" lang="ja-JP" altLang="en-US" sz="2400" dirty="0" smtClean="0">
                <a:solidFill>
                  <a:schemeClr val="tx1"/>
                </a:solidFill>
                <a:latin typeface="UD デジタル 教科書体 NK-B" panose="02020700000000000000" pitchFamily="18" charset="-128"/>
                <a:ea typeface="UD デジタル 教科書体 NK-B" panose="02020700000000000000" pitchFamily="18" charset="-128"/>
              </a:rPr>
              <a:t>　　・黒のサインペン</a:t>
            </a:r>
            <a:endParaRPr kumimoji="1" lang="en-US" altLang="ja-JP" sz="2400" dirty="0" smtClean="0">
              <a:solidFill>
                <a:schemeClr val="tx1"/>
              </a:solidFill>
              <a:latin typeface="UD デジタル 教科書体 NK-B" panose="02020700000000000000" pitchFamily="18" charset="-128"/>
              <a:ea typeface="UD デジタル 教科書体 NK-B" panose="02020700000000000000" pitchFamily="18" charset="-128"/>
            </a:endParaRPr>
          </a:p>
          <a:p>
            <a:r>
              <a:rPr kumimoji="1" lang="ja-JP" altLang="en-US" sz="2400" dirty="0" smtClean="0">
                <a:solidFill>
                  <a:schemeClr val="tx1"/>
                </a:solidFill>
                <a:latin typeface="UD デジタル 教科書体 NK-B" panose="02020700000000000000" pitchFamily="18" charset="-128"/>
                <a:ea typeface="UD デジタル 教科書体 NK-B" panose="02020700000000000000" pitchFamily="18" charset="-128"/>
              </a:rPr>
              <a:t>○個人</a:t>
            </a:r>
            <a:endParaRPr kumimoji="1" lang="en-US" altLang="ja-JP" sz="2400" dirty="0" smtClean="0">
              <a:solidFill>
                <a:schemeClr val="tx1"/>
              </a:solidFill>
              <a:latin typeface="UD デジタル 教科書体 NK-B" panose="02020700000000000000" pitchFamily="18" charset="-128"/>
              <a:ea typeface="UD デジタル 教科書体 NK-B" panose="02020700000000000000" pitchFamily="18" charset="-128"/>
            </a:endParaRPr>
          </a:p>
          <a:p>
            <a:r>
              <a:rPr kumimoji="1" lang="ja-JP" altLang="en-US" sz="2400" dirty="0" smtClean="0">
                <a:solidFill>
                  <a:schemeClr val="tx1"/>
                </a:solidFill>
                <a:latin typeface="UD デジタル 教科書体 NK-B" panose="02020700000000000000" pitchFamily="18" charset="-128"/>
                <a:ea typeface="UD デジタル 教科書体 NK-B" panose="02020700000000000000" pitchFamily="18" charset="-128"/>
              </a:rPr>
              <a:t>    ・ワークシート</a:t>
            </a:r>
            <a:r>
              <a:rPr kumimoji="1" lang="en-US" altLang="ja-JP" sz="2400" dirty="0" smtClean="0">
                <a:solidFill>
                  <a:schemeClr val="tx1"/>
                </a:solidFill>
                <a:latin typeface="UD デジタル 教科書体 NK-B" panose="02020700000000000000" pitchFamily="18" charset="-128"/>
                <a:ea typeface="UD デジタル 教科書体 NK-B" panose="02020700000000000000" pitchFamily="18" charset="-128"/>
              </a:rPr>
              <a:t>No.1</a:t>
            </a:r>
          </a:p>
          <a:p>
            <a:r>
              <a:rPr lang="ja-JP" altLang="en-US" sz="2400" dirty="0" smtClean="0">
                <a:solidFill>
                  <a:schemeClr val="tx1"/>
                </a:solidFill>
                <a:latin typeface="UD デジタル 教科書体 NK-B" panose="02020700000000000000" pitchFamily="18" charset="-128"/>
                <a:ea typeface="UD デジタル 教科書体 NK-B" panose="02020700000000000000" pitchFamily="18" charset="-128"/>
              </a:rPr>
              <a:t>    ・Ａ先生の事例資料 </a:t>
            </a:r>
            <a:endParaRPr kumimoji="1" lang="ja-JP" altLang="en-US" sz="24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6" name="タイトル 1"/>
          <p:cNvSpPr txBox="1">
            <a:spLocks/>
          </p:cNvSpPr>
          <p:nvPr/>
        </p:nvSpPr>
        <p:spPr>
          <a:xfrm>
            <a:off x="356792" y="146497"/>
            <a:ext cx="8496944" cy="72008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800" dirty="0" smtClean="0"/>
              <a:t>いじめの早期対応に関する研修　校内研修１</a:t>
            </a:r>
            <a:endParaRPr lang="ja-JP" altLang="en-US" sz="2800" dirty="0"/>
          </a:p>
        </p:txBody>
      </p:sp>
    </p:spTree>
    <p:extLst>
      <p:ext uri="{BB962C8B-B14F-4D97-AF65-F5344CB8AC3E}">
        <p14:creationId xmlns:p14="http://schemas.microsoft.com/office/powerpoint/2010/main" val="20187235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01267" y="1628800"/>
            <a:ext cx="7048872" cy="4392488"/>
          </a:xfrm>
          <a:solidFill>
            <a:schemeClr val="tx1"/>
          </a:solidFill>
        </p:spPr>
        <p:txBody>
          <a:bodyPr>
            <a:normAutofit/>
          </a:bodyPr>
          <a:lstStyle/>
          <a:p>
            <a:r>
              <a:rPr kumimoji="1" lang="ja-JP" altLang="en-US" dirty="0" smtClean="0">
                <a:solidFill>
                  <a:schemeClr val="bg1"/>
                </a:solidFill>
                <a:latin typeface="UD デジタル 教科書体 NK-B" panose="02020700000000000000" pitchFamily="18" charset="-128"/>
                <a:ea typeface="UD デジタル 教科書体 NK-B" panose="02020700000000000000" pitchFamily="18" charset="-128"/>
              </a:rPr>
              <a:t>場面</a:t>
            </a:r>
            <a:r>
              <a:rPr kumimoji="1" lang="en-US" altLang="ja-JP" dirty="0" smtClean="0">
                <a:solidFill>
                  <a:schemeClr val="bg1"/>
                </a:solidFill>
                <a:latin typeface="UD デジタル 教科書体 NK-B" panose="02020700000000000000" pitchFamily="18" charset="-128"/>
                <a:ea typeface="UD デジタル 教科書体 NK-B" panose="02020700000000000000" pitchFamily="18" charset="-128"/>
              </a:rPr>
              <a:t>Ⅱ</a:t>
            </a:r>
            <a:br>
              <a:rPr kumimoji="1" lang="en-US" altLang="ja-JP" dirty="0" smtClean="0">
                <a:solidFill>
                  <a:schemeClr val="bg1"/>
                </a:solidFill>
                <a:latin typeface="UD デジタル 教科書体 NK-B" panose="02020700000000000000" pitchFamily="18" charset="-128"/>
                <a:ea typeface="UD デジタル 教科書体 NK-B" panose="02020700000000000000" pitchFamily="18" charset="-128"/>
              </a:rPr>
            </a:br>
            <a:r>
              <a:rPr kumimoji="1" lang="ja-JP" altLang="en-US" dirty="0" smtClean="0">
                <a:solidFill>
                  <a:schemeClr val="bg1"/>
                </a:solidFill>
                <a:latin typeface="UD デジタル 教科書体 NK-B" panose="02020700000000000000" pitchFamily="18" charset="-128"/>
                <a:ea typeface="UD デジタル 教科書体 NK-B" panose="02020700000000000000" pitchFamily="18" charset="-128"/>
              </a:rPr>
              <a:t>～</a:t>
            </a:r>
            <a:r>
              <a:rPr kumimoji="1" lang="en-US" altLang="ja-JP" dirty="0" smtClean="0">
                <a:solidFill>
                  <a:schemeClr val="bg1"/>
                </a:solidFill>
                <a:latin typeface="UD デジタル 教科書体 NK-B" panose="02020700000000000000" pitchFamily="18" charset="-128"/>
                <a:ea typeface="UD デジタル 教科書体 NK-B" panose="02020700000000000000" pitchFamily="18" charset="-128"/>
              </a:rPr>
              <a:t>B</a:t>
            </a:r>
            <a:r>
              <a:rPr kumimoji="1" lang="ja-JP" altLang="en-US" dirty="0" smtClean="0">
                <a:solidFill>
                  <a:schemeClr val="bg1"/>
                </a:solidFill>
                <a:latin typeface="UD デジタル 教科書体 NK-B" panose="02020700000000000000" pitchFamily="18" charset="-128"/>
                <a:ea typeface="UD デジタル 教科書体 NK-B" panose="02020700000000000000" pitchFamily="18" charset="-128"/>
              </a:rPr>
              <a:t>子との教育相談</a:t>
            </a:r>
            <a:r>
              <a:rPr lang="ja-JP" altLang="en-US" dirty="0" smtClean="0">
                <a:solidFill>
                  <a:schemeClr val="bg1"/>
                </a:solidFill>
                <a:latin typeface="UD デジタル 教科書体 NK-B" panose="02020700000000000000" pitchFamily="18" charset="-128"/>
                <a:ea typeface="UD デジタル 教科書体 NK-B" panose="02020700000000000000" pitchFamily="18" charset="-128"/>
              </a:rPr>
              <a:t>～</a:t>
            </a:r>
            <a:endParaRPr kumimoji="1" lang="ja-JP" altLang="en-US" dirty="0">
              <a:solidFill>
                <a:schemeClr val="bg1"/>
              </a:solidFill>
              <a:latin typeface="UD デジタル 教科書体 NK-B" panose="02020700000000000000" pitchFamily="18" charset="-128"/>
              <a:ea typeface="UD デジタル 教科書体 NK-B" panose="02020700000000000000" pitchFamily="18" charset="-128"/>
            </a:endParaRPr>
          </a:p>
        </p:txBody>
      </p:sp>
      <p:pic>
        <p:nvPicPr>
          <p:cNvPr id="1026" name="Picture 2" descr="劇場のカーテンのイラスト | かわいいフリー素材集 いらすとや"/>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530" y="962781"/>
            <a:ext cx="8748464" cy="5724525"/>
          </a:xfrm>
          <a:prstGeom prst="rect">
            <a:avLst/>
          </a:prstGeom>
          <a:noFill/>
          <a:extLst>
            <a:ext uri="{909E8E84-426E-40DD-AFC4-6F175D3DCCD1}">
              <a14:hiddenFill xmlns:a14="http://schemas.microsoft.com/office/drawing/2010/main">
                <a:solidFill>
                  <a:srgbClr val="FFFFFF"/>
                </a:solidFill>
              </a14:hiddenFill>
            </a:ext>
          </a:extLst>
        </p:spPr>
      </p:pic>
      <p:grpSp>
        <p:nvGrpSpPr>
          <p:cNvPr id="4" name="グループ化 3"/>
          <p:cNvGrpSpPr/>
          <p:nvPr/>
        </p:nvGrpSpPr>
        <p:grpSpPr>
          <a:xfrm>
            <a:off x="151471" y="-27384"/>
            <a:ext cx="8813017" cy="716442"/>
            <a:chOff x="437100" y="-6603"/>
            <a:chExt cx="8813017" cy="716442"/>
          </a:xfrm>
        </p:grpSpPr>
        <p:grpSp>
          <p:nvGrpSpPr>
            <p:cNvPr id="5" name="グループ化 4"/>
            <p:cNvGrpSpPr/>
            <p:nvPr/>
          </p:nvGrpSpPr>
          <p:grpSpPr>
            <a:xfrm>
              <a:off x="437100" y="-6603"/>
              <a:ext cx="7031628" cy="709840"/>
              <a:chOff x="274905" y="-28155"/>
              <a:chExt cx="7031628" cy="709840"/>
            </a:xfrm>
          </p:grpSpPr>
          <p:sp>
            <p:nvSpPr>
              <p:cNvPr id="7" name="山形 6"/>
              <p:cNvSpPr/>
              <p:nvPr/>
            </p:nvSpPr>
            <p:spPr>
              <a:xfrm>
                <a:off x="2094429" y="-28155"/>
                <a:ext cx="2769532" cy="709839"/>
              </a:xfrm>
              <a:prstGeom prst="chevron">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bg1"/>
                    </a:solidFill>
                    <a:latin typeface="+mn-ea"/>
                  </a:rPr>
                  <a:t>場面</a:t>
                </a:r>
                <a:r>
                  <a:rPr kumimoji="1" lang="en-US" altLang="ja-JP" sz="2400" dirty="0" smtClean="0">
                    <a:solidFill>
                      <a:schemeClr val="bg1"/>
                    </a:solidFill>
                    <a:latin typeface="+mn-ea"/>
                  </a:rPr>
                  <a:t>Ⅰ</a:t>
                </a:r>
                <a:r>
                  <a:rPr kumimoji="1" lang="ja-JP" altLang="en-US" sz="2400" dirty="0" smtClean="0">
                    <a:solidFill>
                      <a:schemeClr val="bg1"/>
                    </a:solidFill>
                    <a:latin typeface="+mn-ea"/>
                  </a:rPr>
                  <a:t>の意見交換</a:t>
                </a:r>
                <a:endParaRPr kumimoji="1" lang="ja-JP" altLang="en-US" sz="2400" dirty="0">
                  <a:solidFill>
                    <a:schemeClr val="bg1"/>
                  </a:solidFill>
                  <a:latin typeface="+mn-ea"/>
                </a:endParaRPr>
              </a:p>
            </p:txBody>
          </p:sp>
          <p:sp>
            <p:nvSpPr>
              <p:cNvPr id="8" name="山形 7"/>
              <p:cNvSpPr/>
              <p:nvPr/>
            </p:nvSpPr>
            <p:spPr>
              <a:xfrm>
                <a:off x="4498866" y="-28155"/>
                <a:ext cx="2807667" cy="709839"/>
              </a:xfrm>
              <a:prstGeom prst="chevron">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bg1"/>
                    </a:solidFill>
                    <a:latin typeface="+mn-ea"/>
                  </a:rPr>
                  <a:t>場面</a:t>
                </a:r>
                <a:r>
                  <a:rPr kumimoji="1" lang="en-US" altLang="ja-JP" sz="2400" dirty="0" smtClean="0">
                    <a:solidFill>
                      <a:schemeClr val="bg1"/>
                    </a:solidFill>
                    <a:latin typeface="+mn-ea"/>
                  </a:rPr>
                  <a:t>Ⅱ</a:t>
                </a:r>
                <a:r>
                  <a:rPr kumimoji="1" lang="ja-JP" altLang="en-US" sz="2400" dirty="0" smtClean="0">
                    <a:solidFill>
                      <a:schemeClr val="bg1"/>
                    </a:solidFill>
                    <a:latin typeface="+mn-ea"/>
                  </a:rPr>
                  <a:t>の意見交換</a:t>
                </a:r>
                <a:endParaRPr kumimoji="1" lang="ja-JP" altLang="en-US" sz="2400" dirty="0">
                  <a:solidFill>
                    <a:schemeClr val="bg1"/>
                  </a:solidFill>
                  <a:latin typeface="+mn-ea"/>
                </a:endParaRPr>
              </a:p>
            </p:txBody>
          </p:sp>
          <p:sp>
            <p:nvSpPr>
              <p:cNvPr id="9" name="山形 8"/>
              <p:cNvSpPr/>
              <p:nvPr/>
            </p:nvSpPr>
            <p:spPr>
              <a:xfrm>
                <a:off x="274905" y="-28154"/>
                <a:ext cx="2160240" cy="709839"/>
              </a:xfrm>
              <a:prstGeom prst="chevron">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bg1"/>
                    </a:solidFill>
                    <a:latin typeface="+mn-ea"/>
                  </a:rPr>
                  <a:t>事例紹介</a:t>
                </a:r>
                <a:endParaRPr kumimoji="1" lang="en-US" altLang="ja-JP" sz="2400" dirty="0" smtClean="0">
                  <a:solidFill>
                    <a:schemeClr val="bg1"/>
                  </a:solidFill>
                  <a:latin typeface="+mn-ea"/>
                </a:endParaRPr>
              </a:p>
              <a:p>
                <a:pPr algn="ctr"/>
                <a:r>
                  <a:rPr kumimoji="1" lang="ja-JP" altLang="en-US" sz="2400" dirty="0" smtClean="0">
                    <a:solidFill>
                      <a:schemeClr val="bg1"/>
                    </a:solidFill>
                    <a:latin typeface="+mn-ea"/>
                  </a:rPr>
                  <a:t> </a:t>
                </a:r>
                <a:endParaRPr kumimoji="1" lang="ja-JP" altLang="en-US" sz="2400" dirty="0">
                  <a:solidFill>
                    <a:schemeClr val="bg1"/>
                  </a:solidFill>
                  <a:latin typeface="+mn-ea"/>
                </a:endParaRPr>
              </a:p>
            </p:txBody>
          </p:sp>
        </p:grpSp>
        <p:sp>
          <p:nvSpPr>
            <p:cNvPr id="6" name="山形 5"/>
            <p:cNvSpPr/>
            <p:nvPr/>
          </p:nvSpPr>
          <p:spPr>
            <a:xfrm>
              <a:off x="7089877" y="0"/>
              <a:ext cx="2160240" cy="709839"/>
            </a:xfrm>
            <a:prstGeom prst="chevron">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schemeClr val="bg1"/>
                  </a:solidFill>
                  <a:latin typeface="+mn-ea"/>
                </a:rPr>
                <a:t>まとめ</a:t>
              </a:r>
              <a:endParaRPr kumimoji="1" lang="en-US" altLang="ja-JP" sz="2400" dirty="0" smtClean="0">
                <a:solidFill>
                  <a:schemeClr val="bg1"/>
                </a:solidFill>
                <a:latin typeface="+mn-ea"/>
              </a:endParaRPr>
            </a:p>
            <a:p>
              <a:pPr algn="ctr"/>
              <a:r>
                <a:rPr kumimoji="1" lang="ja-JP" altLang="en-US" sz="2400" dirty="0" smtClean="0">
                  <a:solidFill>
                    <a:schemeClr val="bg1"/>
                  </a:solidFill>
                  <a:latin typeface="+mn-ea"/>
                </a:rPr>
                <a:t> </a:t>
              </a:r>
              <a:endParaRPr kumimoji="1" lang="ja-JP" altLang="en-US" sz="2400" dirty="0">
                <a:solidFill>
                  <a:schemeClr val="bg1"/>
                </a:solidFill>
                <a:latin typeface="+mn-ea"/>
              </a:endParaRPr>
            </a:p>
          </p:txBody>
        </p:sp>
      </p:grpSp>
    </p:spTree>
    <p:extLst>
      <p:ext uri="{BB962C8B-B14F-4D97-AF65-F5344CB8AC3E}">
        <p14:creationId xmlns:p14="http://schemas.microsoft.com/office/powerpoint/2010/main" val="20278132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メモ 14"/>
          <p:cNvSpPr/>
          <p:nvPr/>
        </p:nvSpPr>
        <p:spPr>
          <a:xfrm>
            <a:off x="185425" y="1004618"/>
            <a:ext cx="8748464" cy="696190"/>
          </a:xfrm>
          <a:prstGeom prst="foldedCorner">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 name="グループ化 3"/>
          <p:cNvGrpSpPr/>
          <p:nvPr/>
        </p:nvGrpSpPr>
        <p:grpSpPr>
          <a:xfrm>
            <a:off x="568976" y="4506241"/>
            <a:ext cx="8364913" cy="1890897"/>
            <a:chOff x="218552" y="1537873"/>
            <a:chExt cx="8716579" cy="1890897"/>
          </a:xfrm>
        </p:grpSpPr>
        <p:sp>
          <p:nvSpPr>
            <p:cNvPr id="11" name="角丸四角形 10"/>
            <p:cNvSpPr/>
            <p:nvPr/>
          </p:nvSpPr>
          <p:spPr>
            <a:xfrm>
              <a:off x="218552" y="1537873"/>
              <a:ext cx="7121755" cy="1890897"/>
            </a:xfrm>
            <a:prstGeom prst="roundRect">
              <a:avLst/>
            </a:prstGeom>
            <a:solidFill>
              <a:srgbClr val="FCF86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ts val="3500"/>
                </a:lnSpc>
              </a:pPr>
              <a:r>
                <a:rPr kumimoji="1" lang="ja-JP" altLang="en-US" sz="3200" dirty="0" smtClean="0">
                  <a:solidFill>
                    <a:schemeClr val="tx1"/>
                  </a:solidFill>
                  <a:latin typeface="UD デジタル 教科書体 NP-B" panose="02020700000000000000" pitchFamily="18" charset="-128"/>
                  <a:ea typeface="UD デジタル 教科書体 NP-B" panose="02020700000000000000" pitchFamily="18" charset="-128"/>
                </a:rPr>
                <a:t>自分ならどのように話を切り出すか、</a:t>
              </a:r>
              <a:r>
                <a:rPr kumimoji="1" lang="en-US" altLang="ja-JP" sz="3200" dirty="0" smtClean="0">
                  <a:solidFill>
                    <a:schemeClr val="tx1"/>
                  </a:solidFill>
                  <a:latin typeface="UD デジタル 教科書体 NP-B" panose="02020700000000000000" pitchFamily="18" charset="-128"/>
                  <a:ea typeface="UD デジタル 教科書体 NP-B" panose="02020700000000000000" pitchFamily="18" charset="-128"/>
                </a:rPr>
                <a:t>B</a:t>
              </a:r>
              <a:r>
                <a:rPr kumimoji="1" lang="ja-JP" altLang="en-US" sz="3200" dirty="0" smtClean="0">
                  <a:solidFill>
                    <a:schemeClr val="tx1"/>
                  </a:solidFill>
                  <a:latin typeface="UD デジタル 教科書体 NP-B" panose="02020700000000000000" pitchFamily="18" charset="-128"/>
                  <a:ea typeface="UD デジタル 教科書体 NP-B" panose="02020700000000000000" pitchFamily="18" charset="-128"/>
                </a:rPr>
                <a:t>子の気持ちに寄り添って考えてください。</a:t>
              </a:r>
              <a:endParaRPr kumimoji="1" lang="ja-JP" altLang="en-US" sz="3200" dirty="0">
                <a:solidFill>
                  <a:schemeClr val="tx1"/>
                </a:solidFill>
                <a:latin typeface="UD デジタル 教科書体 NP-B" panose="02020700000000000000" pitchFamily="18" charset="-128"/>
                <a:ea typeface="UD デジタル 教科書体 NP-B" panose="02020700000000000000" pitchFamily="18" charset="-128"/>
              </a:endParaRPr>
            </a:p>
          </p:txBody>
        </p:sp>
        <p:pic>
          <p:nvPicPr>
            <p:cNvPr id="1026" name="Picture 2" descr="いろいろな指差し確認のイラスト（女性） | かわいいフリー素材集 いらすとや"/>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8423" y="1594071"/>
              <a:ext cx="1626708" cy="1834699"/>
            </a:xfrm>
            <a:prstGeom prst="rect">
              <a:avLst/>
            </a:prstGeom>
            <a:noFill/>
            <a:extLst>
              <a:ext uri="{909E8E84-426E-40DD-AFC4-6F175D3DCCD1}">
                <a14:hiddenFill xmlns:a14="http://schemas.microsoft.com/office/drawing/2010/main">
                  <a:solidFill>
                    <a:srgbClr val="FFFFFF"/>
                  </a:solidFill>
                </a14:hiddenFill>
              </a:ext>
            </a:extLst>
          </p:spPr>
        </p:pic>
      </p:grpSp>
      <p:sp>
        <p:nvSpPr>
          <p:cNvPr id="38" name="テキスト ボックス 37"/>
          <p:cNvSpPr txBox="1"/>
          <p:nvPr/>
        </p:nvSpPr>
        <p:spPr>
          <a:xfrm>
            <a:off x="1354462" y="3222309"/>
            <a:ext cx="7195876" cy="1046440"/>
          </a:xfrm>
          <a:prstGeom prst="rect">
            <a:avLst/>
          </a:prstGeom>
          <a:noFill/>
          <a:ln>
            <a:solidFill>
              <a:schemeClr val="tx1"/>
            </a:solidFill>
          </a:ln>
        </p:spPr>
        <p:txBody>
          <a:bodyPr wrap="square" rtlCol="0" anchor="ctr">
            <a:spAutoFit/>
          </a:bodyPr>
          <a:lstStyle/>
          <a:p>
            <a:r>
              <a:rPr kumimoji="1" lang="ja-JP" altLang="en-US" sz="3100" dirty="0" smtClean="0">
                <a:latin typeface="UD デジタル 教科書体 NK-B" panose="02020700000000000000" pitchFamily="18" charset="-128"/>
                <a:ea typeface="UD デジタル 教科書体 NK-B" panose="02020700000000000000" pitchFamily="18" charset="-128"/>
              </a:rPr>
              <a:t> 　</a:t>
            </a:r>
            <a:endParaRPr kumimoji="1" lang="en-US" altLang="ja-JP" sz="3100" dirty="0" smtClean="0">
              <a:latin typeface="UD デジタル 教科書体 NK-B" panose="02020700000000000000" pitchFamily="18" charset="-128"/>
              <a:ea typeface="UD デジタル 教科書体 NK-B" panose="02020700000000000000" pitchFamily="18" charset="-128"/>
            </a:endParaRPr>
          </a:p>
          <a:p>
            <a:endParaRPr kumimoji="1" lang="ja-JP" altLang="en-US" sz="3100" dirty="0">
              <a:latin typeface="UD デジタル 教科書体 NK-B" panose="02020700000000000000" pitchFamily="18" charset="-128"/>
              <a:ea typeface="UD デジタル 教科書体 NK-B" panose="02020700000000000000" pitchFamily="18" charset="-128"/>
            </a:endParaRPr>
          </a:p>
        </p:txBody>
      </p:sp>
      <p:sp>
        <p:nvSpPr>
          <p:cNvPr id="20" name="楕円 19"/>
          <p:cNvSpPr/>
          <p:nvPr/>
        </p:nvSpPr>
        <p:spPr>
          <a:xfrm>
            <a:off x="323528" y="3140968"/>
            <a:ext cx="1369197" cy="1256924"/>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4400" dirty="0" smtClean="0"/>
              <a:t>２</a:t>
            </a:r>
            <a:endParaRPr kumimoji="1" lang="ja-JP" altLang="en-US" sz="4400" dirty="0"/>
          </a:p>
        </p:txBody>
      </p:sp>
      <p:sp>
        <p:nvSpPr>
          <p:cNvPr id="2" name="テキスト ボックス 1"/>
          <p:cNvSpPr txBox="1"/>
          <p:nvPr/>
        </p:nvSpPr>
        <p:spPr>
          <a:xfrm>
            <a:off x="1715585" y="3277710"/>
            <a:ext cx="6786649" cy="1569660"/>
          </a:xfrm>
          <a:prstGeom prst="rect">
            <a:avLst/>
          </a:prstGeom>
          <a:noFill/>
        </p:spPr>
        <p:txBody>
          <a:bodyPr wrap="square" rtlCol="0">
            <a:spAutoFit/>
          </a:bodyPr>
          <a:lstStyle/>
          <a:p>
            <a:r>
              <a:rPr kumimoji="1" lang="ja-JP" altLang="en-US" sz="3200" dirty="0" smtClean="0">
                <a:latin typeface="UD デジタル 教科書体 NK-B" panose="02020700000000000000" pitchFamily="18" charset="-128"/>
                <a:ea typeface="UD デジタル 教科書体 NK-B" panose="02020700000000000000" pitchFamily="18" charset="-128"/>
              </a:rPr>
              <a:t>Ａ３判ワークシートにセリフをまとめる。　　　　</a:t>
            </a:r>
            <a:endParaRPr kumimoji="1" lang="en-US" altLang="ja-JP" sz="3200" dirty="0" smtClean="0">
              <a:latin typeface="UD デジタル 教科書体 NK-B" panose="02020700000000000000" pitchFamily="18" charset="-128"/>
              <a:ea typeface="UD デジタル 教科書体 NK-B" panose="02020700000000000000" pitchFamily="18" charset="-128"/>
            </a:endParaRPr>
          </a:p>
          <a:p>
            <a:r>
              <a:rPr lang="ja-JP" altLang="en-US" sz="3200" dirty="0">
                <a:latin typeface="UD デジタル 教科書体 NK-B" panose="02020700000000000000" pitchFamily="18" charset="-128"/>
                <a:ea typeface="UD デジタル 教科書体 NK-B" panose="02020700000000000000" pitchFamily="18" charset="-128"/>
              </a:rPr>
              <a:t>　</a:t>
            </a:r>
            <a:r>
              <a:rPr lang="ja-JP" altLang="en-US" sz="3200" dirty="0" smtClean="0">
                <a:latin typeface="UD デジタル 教科書体 NK-B" panose="02020700000000000000" pitchFamily="18" charset="-128"/>
                <a:ea typeface="UD デジタル 教科書体 NK-B" panose="02020700000000000000" pitchFamily="18" charset="-128"/>
              </a:rPr>
              <a:t>　　　　　　　　　　　　　　　　　　 </a:t>
            </a:r>
            <a:r>
              <a:rPr kumimoji="1" lang="ja-JP" altLang="en-US" sz="3200" dirty="0" smtClean="0">
                <a:latin typeface="UD デジタル 教科書体 NK-B" panose="02020700000000000000" pitchFamily="18" charset="-128"/>
                <a:ea typeface="UD デジタル 教科書体 NK-B" panose="02020700000000000000" pitchFamily="18" charset="-128"/>
              </a:rPr>
              <a:t>（グループ）</a:t>
            </a:r>
            <a:endParaRPr kumimoji="1" lang="en-US" altLang="ja-JP" sz="3200" dirty="0" smtClean="0">
              <a:latin typeface="UD デジタル 教科書体 NK-B" panose="02020700000000000000" pitchFamily="18" charset="-128"/>
              <a:ea typeface="UD デジタル 教科書体 NK-B" panose="02020700000000000000" pitchFamily="18" charset="-128"/>
            </a:endParaRPr>
          </a:p>
          <a:p>
            <a:endParaRPr kumimoji="1" lang="ja-JP" altLang="en-US" sz="3200" dirty="0">
              <a:latin typeface="UD デジタル 教科書体 NK-B" panose="02020700000000000000" pitchFamily="18" charset="-128"/>
              <a:ea typeface="UD デジタル 教科書体 NK-B" panose="02020700000000000000" pitchFamily="18" charset="-128"/>
            </a:endParaRPr>
          </a:p>
        </p:txBody>
      </p:sp>
      <p:sp>
        <p:nvSpPr>
          <p:cNvPr id="23" name="テキスト ボックス 22"/>
          <p:cNvSpPr txBox="1"/>
          <p:nvPr/>
        </p:nvSpPr>
        <p:spPr>
          <a:xfrm>
            <a:off x="1381379" y="1794798"/>
            <a:ext cx="7191121" cy="1046440"/>
          </a:xfrm>
          <a:prstGeom prst="rect">
            <a:avLst/>
          </a:prstGeom>
          <a:noFill/>
          <a:ln>
            <a:solidFill>
              <a:schemeClr val="tx1"/>
            </a:solidFill>
          </a:ln>
        </p:spPr>
        <p:txBody>
          <a:bodyPr wrap="square" rtlCol="0" anchor="ctr">
            <a:spAutoFit/>
          </a:bodyPr>
          <a:lstStyle/>
          <a:p>
            <a:r>
              <a:rPr kumimoji="1" lang="ja-JP" altLang="en-US" sz="3100" dirty="0" smtClean="0">
                <a:latin typeface="UD デジタル 教科書体 NK-B" panose="02020700000000000000" pitchFamily="18" charset="-128"/>
                <a:ea typeface="UD デジタル 教科書体 NK-B" panose="02020700000000000000" pitchFamily="18" charset="-128"/>
              </a:rPr>
              <a:t> 　</a:t>
            </a:r>
            <a:endParaRPr kumimoji="1" lang="en-US" altLang="ja-JP" sz="3100" dirty="0" smtClean="0">
              <a:latin typeface="UD デジタル 教科書体 NK-B" panose="02020700000000000000" pitchFamily="18" charset="-128"/>
              <a:ea typeface="UD デジタル 教科書体 NK-B" panose="02020700000000000000" pitchFamily="18" charset="-128"/>
            </a:endParaRPr>
          </a:p>
          <a:p>
            <a:endParaRPr kumimoji="1" lang="ja-JP" altLang="en-US" sz="3100" dirty="0">
              <a:latin typeface="UD デジタル 教科書体 NK-B" panose="02020700000000000000" pitchFamily="18" charset="-128"/>
              <a:ea typeface="UD デジタル 教科書体 NK-B" panose="02020700000000000000" pitchFamily="18" charset="-128"/>
            </a:endParaRPr>
          </a:p>
        </p:txBody>
      </p:sp>
      <p:sp>
        <p:nvSpPr>
          <p:cNvPr id="6" name="楕円 5"/>
          <p:cNvSpPr/>
          <p:nvPr/>
        </p:nvSpPr>
        <p:spPr>
          <a:xfrm>
            <a:off x="323528" y="1700808"/>
            <a:ext cx="1369197" cy="1256924"/>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4400" dirty="0" smtClean="0"/>
              <a:t>１</a:t>
            </a:r>
            <a:endParaRPr kumimoji="1" lang="ja-JP" altLang="en-US" sz="4400" dirty="0"/>
          </a:p>
        </p:txBody>
      </p:sp>
      <p:sp>
        <p:nvSpPr>
          <p:cNvPr id="24" name="テキスト ボックス 23"/>
          <p:cNvSpPr txBox="1"/>
          <p:nvPr/>
        </p:nvSpPr>
        <p:spPr>
          <a:xfrm>
            <a:off x="1692725" y="1872217"/>
            <a:ext cx="6786649" cy="1077218"/>
          </a:xfrm>
          <a:prstGeom prst="rect">
            <a:avLst/>
          </a:prstGeom>
          <a:noFill/>
        </p:spPr>
        <p:txBody>
          <a:bodyPr wrap="square" rtlCol="0">
            <a:spAutoFit/>
          </a:bodyPr>
          <a:lstStyle/>
          <a:p>
            <a:r>
              <a:rPr kumimoji="1" lang="ja-JP" altLang="en-US" sz="3200" dirty="0" smtClean="0">
                <a:latin typeface="UD デジタル 教科書体 NK-B" panose="02020700000000000000" pitchFamily="18" charset="-128"/>
                <a:ea typeface="UD デジタル 教科書体 NK-B" panose="02020700000000000000" pitchFamily="18" charset="-128"/>
              </a:rPr>
              <a:t>ワークシートに「心掛けること」、セリフを考える。　　　　　　　　　　　　　　　（個人）</a:t>
            </a:r>
            <a:endParaRPr kumimoji="1" lang="ja-JP" altLang="en-US" sz="3200" dirty="0">
              <a:latin typeface="UD デジタル 教科書体 NK-B" panose="02020700000000000000" pitchFamily="18" charset="-128"/>
              <a:ea typeface="UD デジタル 教科書体 NK-B" panose="02020700000000000000" pitchFamily="18" charset="-128"/>
            </a:endParaRPr>
          </a:p>
        </p:txBody>
      </p:sp>
      <p:grpSp>
        <p:nvGrpSpPr>
          <p:cNvPr id="19" name="グループ化 18"/>
          <p:cNvGrpSpPr/>
          <p:nvPr/>
        </p:nvGrpSpPr>
        <p:grpSpPr>
          <a:xfrm>
            <a:off x="0" y="-27384"/>
            <a:ext cx="9143999" cy="709839"/>
            <a:chOff x="2256624" y="-6603"/>
            <a:chExt cx="6993493" cy="709839"/>
          </a:xfrm>
        </p:grpSpPr>
        <p:grpSp>
          <p:nvGrpSpPr>
            <p:cNvPr id="22" name="グループ化 21"/>
            <p:cNvGrpSpPr/>
            <p:nvPr/>
          </p:nvGrpSpPr>
          <p:grpSpPr>
            <a:xfrm>
              <a:off x="2256624" y="-6603"/>
              <a:ext cx="5212104" cy="709839"/>
              <a:chOff x="2094429" y="-28155"/>
              <a:chExt cx="5212104" cy="709839"/>
            </a:xfrm>
          </p:grpSpPr>
          <p:sp>
            <p:nvSpPr>
              <p:cNvPr id="26" name="山形 25"/>
              <p:cNvSpPr/>
              <p:nvPr/>
            </p:nvSpPr>
            <p:spPr>
              <a:xfrm>
                <a:off x="2094429" y="-28155"/>
                <a:ext cx="2769532" cy="709839"/>
              </a:xfrm>
              <a:prstGeom prst="chevron">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bg1"/>
                    </a:solidFill>
                    <a:latin typeface="+mn-ea"/>
                  </a:rPr>
                  <a:t>個人</a:t>
                </a:r>
                <a:endParaRPr kumimoji="1" lang="en-US" altLang="ja-JP" sz="2400" dirty="0" smtClean="0">
                  <a:solidFill>
                    <a:schemeClr val="bg1"/>
                  </a:solidFill>
                  <a:latin typeface="+mn-ea"/>
                </a:endParaRPr>
              </a:p>
              <a:p>
                <a:pPr algn="ctr"/>
                <a:r>
                  <a:rPr lang="en-US" altLang="ja-JP" sz="2400" dirty="0" smtClean="0">
                    <a:solidFill>
                      <a:schemeClr val="bg1"/>
                    </a:solidFill>
                    <a:latin typeface="+mn-ea"/>
                  </a:rPr>
                  <a:t>(</a:t>
                </a:r>
                <a:r>
                  <a:rPr lang="ja-JP" altLang="en-US" sz="2400" dirty="0" smtClean="0">
                    <a:solidFill>
                      <a:schemeClr val="bg1"/>
                    </a:solidFill>
                    <a:latin typeface="+mn-ea"/>
                  </a:rPr>
                  <a:t>３</a:t>
                </a:r>
                <a:r>
                  <a:rPr kumimoji="1" lang="ja-JP" altLang="en-US" sz="2400" dirty="0" smtClean="0">
                    <a:solidFill>
                      <a:schemeClr val="bg1"/>
                    </a:solidFill>
                    <a:latin typeface="+mn-ea"/>
                  </a:rPr>
                  <a:t>分</a:t>
                </a:r>
                <a:r>
                  <a:rPr kumimoji="1" lang="en-US" altLang="ja-JP" sz="2400" dirty="0" smtClean="0">
                    <a:solidFill>
                      <a:schemeClr val="bg1"/>
                    </a:solidFill>
                    <a:latin typeface="+mn-ea"/>
                  </a:rPr>
                  <a:t>)</a:t>
                </a:r>
                <a:endParaRPr kumimoji="1" lang="ja-JP" altLang="en-US" sz="2400" dirty="0">
                  <a:solidFill>
                    <a:schemeClr val="bg1"/>
                  </a:solidFill>
                  <a:latin typeface="+mn-ea"/>
                </a:endParaRPr>
              </a:p>
            </p:txBody>
          </p:sp>
          <p:sp>
            <p:nvSpPr>
              <p:cNvPr id="27" name="山形 26"/>
              <p:cNvSpPr/>
              <p:nvPr/>
            </p:nvSpPr>
            <p:spPr>
              <a:xfrm>
                <a:off x="4498866" y="-28155"/>
                <a:ext cx="2807667" cy="709839"/>
              </a:xfrm>
              <a:prstGeom prst="chevron">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smtClean="0">
                    <a:solidFill>
                      <a:schemeClr val="bg1"/>
                    </a:solidFill>
                    <a:latin typeface="+mn-ea"/>
                  </a:rPr>
                  <a:t>グループ活動</a:t>
                </a:r>
                <a:endParaRPr lang="en-US" altLang="ja-JP" sz="2400" dirty="0" smtClean="0">
                  <a:solidFill>
                    <a:schemeClr val="bg1"/>
                  </a:solidFill>
                  <a:latin typeface="+mn-ea"/>
                </a:endParaRPr>
              </a:p>
              <a:p>
                <a:pPr algn="ctr"/>
                <a:r>
                  <a:rPr lang="en-US" altLang="ja-JP" sz="2400" dirty="0" smtClean="0">
                    <a:solidFill>
                      <a:schemeClr val="bg1"/>
                    </a:solidFill>
                    <a:latin typeface="+mn-ea"/>
                  </a:rPr>
                  <a:t>(</a:t>
                </a:r>
                <a:r>
                  <a:rPr lang="ja-JP" altLang="en-US" sz="2400" dirty="0" smtClean="0">
                    <a:solidFill>
                      <a:schemeClr val="bg1"/>
                    </a:solidFill>
                    <a:latin typeface="+mn-ea"/>
                  </a:rPr>
                  <a:t>７分</a:t>
                </a:r>
                <a:r>
                  <a:rPr lang="en-US" altLang="ja-JP" sz="2400" dirty="0" smtClean="0">
                    <a:solidFill>
                      <a:schemeClr val="bg1"/>
                    </a:solidFill>
                    <a:latin typeface="+mn-ea"/>
                  </a:rPr>
                  <a:t>)</a:t>
                </a:r>
                <a:endParaRPr kumimoji="1" lang="ja-JP" altLang="en-US" sz="2400" dirty="0">
                  <a:solidFill>
                    <a:schemeClr val="bg1"/>
                  </a:solidFill>
                  <a:latin typeface="+mn-ea"/>
                </a:endParaRPr>
              </a:p>
            </p:txBody>
          </p:sp>
        </p:grpSp>
        <p:sp>
          <p:nvSpPr>
            <p:cNvPr id="25" name="山形 24"/>
            <p:cNvSpPr/>
            <p:nvPr/>
          </p:nvSpPr>
          <p:spPr>
            <a:xfrm>
              <a:off x="7089877" y="0"/>
              <a:ext cx="2160240" cy="683721"/>
            </a:xfrm>
            <a:prstGeom prst="chevron">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bg1"/>
                  </a:solidFill>
                  <a:latin typeface="+mn-ea"/>
                </a:rPr>
                <a:t>全体での</a:t>
              </a:r>
              <a:r>
                <a:rPr lang="ja-JP" altLang="en-US" sz="2400" dirty="0" smtClean="0">
                  <a:solidFill>
                    <a:schemeClr val="bg1"/>
                  </a:solidFill>
                  <a:latin typeface="+mn-ea"/>
                </a:rPr>
                <a:t>発表</a:t>
              </a:r>
              <a:endParaRPr lang="en-US" altLang="ja-JP" sz="2400" dirty="0" smtClean="0">
                <a:solidFill>
                  <a:schemeClr val="bg1"/>
                </a:solidFill>
                <a:latin typeface="+mn-ea"/>
              </a:endParaRPr>
            </a:p>
            <a:p>
              <a:pPr algn="ctr"/>
              <a:r>
                <a:rPr kumimoji="1" lang="ja-JP" altLang="en-US" sz="2400" dirty="0" smtClean="0">
                  <a:solidFill>
                    <a:schemeClr val="bg1"/>
                  </a:solidFill>
                  <a:latin typeface="+mn-ea"/>
                </a:rPr>
                <a:t>（６分）</a:t>
              </a:r>
              <a:endParaRPr kumimoji="1" lang="ja-JP" altLang="en-US" sz="2400" dirty="0">
                <a:solidFill>
                  <a:schemeClr val="bg1"/>
                </a:solidFill>
                <a:latin typeface="+mn-ea"/>
              </a:endParaRPr>
            </a:p>
          </p:txBody>
        </p:sp>
      </p:grpSp>
      <p:sp>
        <p:nvSpPr>
          <p:cNvPr id="28" name="タイトル 1"/>
          <p:cNvSpPr>
            <a:spLocks noGrp="1"/>
          </p:cNvSpPr>
          <p:nvPr>
            <p:ph type="title"/>
          </p:nvPr>
        </p:nvSpPr>
        <p:spPr>
          <a:xfrm>
            <a:off x="1961113" y="912233"/>
            <a:ext cx="5221986" cy="585289"/>
          </a:xfrm>
          <a:solidFill>
            <a:srgbClr val="FFFF00"/>
          </a:solidFill>
        </p:spPr>
        <p:txBody>
          <a:bodyPr>
            <a:noAutofit/>
          </a:bodyPr>
          <a:lstStyle/>
          <a:p>
            <a:r>
              <a:rPr kumimoji="1" lang="ja-JP" altLang="en-US" sz="2800" dirty="0" smtClean="0">
                <a:latin typeface="UD デジタル 教科書体 NK-B" panose="02020700000000000000" pitchFamily="18" charset="-128"/>
                <a:ea typeface="UD デジタル 教科書体 NK-B" panose="02020700000000000000" pitchFamily="18" charset="-128"/>
              </a:rPr>
              <a:t>個人３分→グループ７分</a:t>
            </a:r>
            <a:endParaRPr kumimoji="1" lang="ja-JP" altLang="en-US" sz="2800" dirty="0">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13568166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https://4.bp.blogspot.com/-xN3OofpDu2A/XAnvN3Vpj-I/AAAAAAABQmA/guSSixGZ6cYFey2lgEUnc5q3mEUj6quOACLcBGAs/s800/business_man1_1_smile.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58202" y="5312685"/>
            <a:ext cx="1007878" cy="1243674"/>
          </a:xfrm>
          <a:prstGeom prst="rect">
            <a:avLst/>
          </a:prstGeom>
          <a:noFill/>
          <a:extLst/>
        </p:spPr>
      </p:pic>
      <p:pic>
        <p:nvPicPr>
          <p:cNvPr id="24" name="Picture 2" descr="https://4.bp.blogspot.com/-xN3OofpDu2A/XAnvN3Vpj-I/AAAAAAABQmA/guSSixGZ6cYFey2lgEUnc5q3mEUj6quOACLcBGAs/s800/business_man1_1_smile.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69849" y="2401350"/>
            <a:ext cx="1007878" cy="1243674"/>
          </a:xfrm>
          <a:prstGeom prst="rect">
            <a:avLst/>
          </a:prstGeom>
          <a:noFill/>
          <a:extLst/>
        </p:spPr>
      </p:pic>
      <p:sp>
        <p:nvSpPr>
          <p:cNvPr id="2" name="タイトル 1"/>
          <p:cNvSpPr>
            <a:spLocks noGrp="1"/>
          </p:cNvSpPr>
          <p:nvPr>
            <p:ph type="title"/>
          </p:nvPr>
        </p:nvSpPr>
        <p:spPr>
          <a:xfrm>
            <a:off x="0" y="864974"/>
            <a:ext cx="9144000" cy="471955"/>
          </a:xfrm>
          <a:solidFill>
            <a:srgbClr val="FF33CC"/>
          </a:solidFill>
        </p:spPr>
        <p:txBody>
          <a:bodyPr>
            <a:noAutofit/>
          </a:bodyPr>
          <a:lstStyle/>
          <a:p>
            <a:r>
              <a:rPr kumimoji="1" lang="ja-JP" altLang="en-US" sz="3200" dirty="0" smtClean="0">
                <a:solidFill>
                  <a:schemeClr val="bg1"/>
                </a:solidFill>
                <a:latin typeface="UD デジタル 教科書体 NK-B" panose="02020700000000000000" pitchFamily="18" charset="-128"/>
                <a:ea typeface="UD デジタル 教科書体 NK-B" panose="02020700000000000000" pitchFamily="18" charset="-128"/>
              </a:rPr>
              <a:t>①　役割演技</a:t>
            </a:r>
            <a:endParaRPr kumimoji="1" lang="ja-JP" altLang="en-US" sz="3200" dirty="0">
              <a:solidFill>
                <a:schemeClr val="bg1"/>
              </a:solidFill>
              <a:latin typeface="UD デジタル 教科書体 NK-B" panose="02020700000000000000" pitchFamily="18" charset="-128"/>
              <a:ea typeface="UD デジタル 教科書体 NK-B" panose="02020700000000000000" pitchFamily="18" charset="-128"/>
            </a:endParaRPr>
          </a:p>
        </p:txBody>
      </p:sp>
      <p:sp>
        <p:nvSpPr>
          <p:cNvPr id="13" name="角丸四角形吹き出し 12"/>
          <p:cNvSpPr/>
          <p:nvPr/>
        </p:nvSpPr>
        <p:spPr>
          <a:xfrm>
            <a:off x="2171049" y="1694262"/>
            <a:ext cx="6411736" cy="703308"/>
          </a:xfrm>
          <a:prstGeom prst="wedgeRoundRectCallout">
            <a:avLst>
              <a:gd name="adj1" fmla="val -58018"/>
              <a:gd name="adj2" fmla="val 12109"/>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dirty="0" smtClean="0">
                <a:solidFill>
                  <a:schemeClr val="tx1"/>
                </a:solidFill>
                <a:latin typeface="UD デジタル 教科書体 NK-B" panose="02020700000000000000" pitchFamily="18" charset="-128"/>
                <a:ea typeface="UD デジタル 教科書体 NK-B" panose="02020700000000000000" pitchFamily="18" charset="-128"/>
              </a:rPr>
              <a:t>・・・</a:t>
            </a:r>
            <a:endParaRPr kumimoji="1" lang="ja-JP" altLang="en-US" sz="36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15" name="角丸四角形吹き出し 14"/>
          <p:cNvSpPr/>
          <p:nvPr/>
        </p:nvSpPr>
        <p:spPr>
          <a:xfrm>
            <a:off x="602734" y="2820043"/>
            <a:ext cx="6408712" cy="716127"/>
          </a:xfrm>
          <a:prstGeom prst="wedgeRoundRectCallout">
            <a:avLst>
              <a:gd name="adj1" fmla="val 59363"/>
              <a:gd name="adj2" fmla="val 9617"/>
              <a:gd name="adj3" fmla="val 16667"/>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3600" dirty="0" smtClean="0">
                <a:latin typeface="UD デジタル 教科書体 NK-B" panose="02020700000000000000" pitchFamily="18" charset="-128"/>
                <a:ea typeface="UD デジタル 教科書体 NK-B" panose="02020700000000000000" pitchFamily="18" charset="-128"/>
              </a:rPr>
              <a:t>　　</a:t>
            </a:r>
            <a:endParaRPr kumimoji="1" lang="ja-JP" altLang="en-US" sz="3600" dirty="0">
              <a:latin typeface="UD デジタル 教科書体 NK-B" panose="02020700000000000000" pitchFamily="18" charset="-128"/>
              <a:ea typeface="UD デジタル 教科書体 NK-B" panose="02020700000000000000" pitchFamily="18" charset="-128"/>
            </a:endParaRPr>
          </a:p>
        </p:txBody>
      </p:sp>
      <p:sp>
        <p:nvSpPr>
          <p:cNvPr id="3" name="テキスト ボックス 2"/>
          <p:cNvSpPr txBox="1"/>
          <p:nvPr/>
        </p:nvSpPr>
        <p:spPr>
          <a:xfrm>
            <a:off x="635445" y="2953246"/>
            <a:ext cx="5976664" cy="646331"/>
          </a:xfrm>
          <a:prstGeom prst="rect">
            <a:avLst/>
          </a:prstGeom>
          <a:noFill/>
        </p:spPr>
        <p:txBody>
          <a:bodyPr wrap="square" rtlCol="0">
            <a:spAutoFit/>
          </a:bodyPr>
          <a:lstStyle/>
          <a:p>
            <a:r>
              <a:rPr kumimoji="1" lang="ja-JP" altLang="en-US" dirty="0" smtClean="0"/>
              <a:t>　　　　</a:t>
            </a:r>
            <a:r>
              <a:rPr kumimoji="1" lang="ja-JP" altLang="en-US" sz="3600" dirty="0" smtClean="0">
                <a:latin typeface="UD デジタル 教科書体 NK-B" panose="02020700000000000000" pitchFamily="18" charset="-128"/>
                <a:ea typeface="UD デジタル 教科書体 NK-B" panose="02020700000000000000" pitchFamily="18" charset="-128"/>
              </a:rPr>
              <a:t>グループで考えたセリフ</a:t>
            </a:r>
            <a:endParaRPr kumimoji="1" lang="ja-JP" altLang="en-US" sz="3600" dirty="0">
              <a:latin typeface="UD デジタル 教科書体 NK-B" panose="02020700000000000000" pitchFamily="18" charset="-128"/>
              <a:ea typeface="UD デジタル 教科書体 NK-B" panose="02020700000000000000" pitchFamily="18" charset="-128"/>
            </a:endParaRPr>
          </a:p>
        </p:txBody>
      </p:sp>
      <p:sp>
        <p:nvSpPr>
          <p:cNvPr id="17" name="角丸四角形吹き出し 16"/>
          <p:cNvSpPr/>
          <p:nvPr/>
        </p:nvSpPr>
        <p:spPr>
          <a:xfrm>
            <a:off x="2030057" y="4617847"/>
            <a:ext cx="6552728" cy="621668"/>
          </a:xfrm>
          <a:prstGeom prst="wedgeRoundRectCallout">
            <a:avLst>
              <a:gd name="adj1" fmla="val -55536"/>
              <a:gd name="adj2" fmla="val 13766"/>
              <a:gd name="adj3" fmla="val 16667"/>
            </a:avLst>
          </a:prstGeom>
          <a:solidFill>
            <a:srgbClr val="FFFC1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p:cNvSpPr txBox="1"/>
          <p:nvPr/>
        </p:nvSpPr>
        <p:spPr>
          <a:xfrm>
            <a:off x="2287385" y="4674755"/>
            <a:ext cx="5976664" cy="646331"/>
          </a:xfrm>
          <a:prstGeom prst="rect">
            <a:avLst/>
          </a:prstGeom>
          <a:noFill/>
        </p:spPr>
        <p:txBody>
          <a:bodyPr wrap="square" rtlCol="0">
            <a:spAutoFit/>
          </a:bodyPr>
          <a:lstStyle/>
          <a:p>
            <a:r>
              <a:rPr kumimoji="1" lang="ja-JP" altLang="en-US" dirty="0" smtClean="0"/>
              <a:t>　　　　　　</a:t>
            </a:r>
            <a:r>
              <a:rPr kumimoji="1" lang="ja-JP" altLang="en-US" sz="3600" dirty="0" smtClean="0">
                <a:latin typeface="UD デジタル 教科書体 NK-B" panose="02020700000000000000" pitchFamily="18" charset="-128"/>
                <a:ea typeface="UD デジタル 教科書体 NK-B" panose="02020700000000000000" pitchFamily="18" charset="-128"/>
              </a:rPr>
              <a:t>セリフを聴いての感想</a:t>
            </a:r>
            <a:endParaRPr kumimoji="1" lang="ja-JP" altLang="en-US" sz="3600" dirty="0">
              <a:latin typeface="UD デジタル 教科書体 NK-B" panose="02020700000000000000" pitchFamily="18" charset="-128"/>
              <a:ea typeface="UD デジタル 教科書体 NK-B" panose="02020700000000000000" pitchFamily="18" charset="-128"/>
            </a:endParaRPr>
          </a:p>
        </p:txBody>
      </p:sp>
      <p:sp>
        <p:nvSpPr>
          <p:cNvPr id="23" name="角丸四角形吹き出し 22"/>
          <p:cNvSpPr/>
          <p:nvPr/>
        </p:nvSpPr>
        <p:spPr>
          <a:xfrm>
            <a:off x="656340" y="5976770"/>
            <a:ext cx="6408712" cy="639328"/>
          </a:xfrm>
          <a:prstGeom prst="wedgeRoundRectCallout">
            <a:avLst>
              <a:gd name="adj1" fmla="val 59720"/>
              <a:gd name="adj2" fmla="val -40442"/>
              <a:gd name="adj3" fmla="val 16667"/>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dirty="0" smtClean="0">
                <a:latin typeface="UD デジタル 教科書体 NK-B" panose="02020700000000000000" pitchFamily="18" charset="-128"/>
                <a:ea typeface="UD デジタル 教科書体 NK-B" panose="02020700000000000000" pitchFamily="18" charset="-128"/>
              </a:rPr>
              <a:t>　</a:t>
            </a:r>
            <a:r>
              <a:rPr kumimoji="1" lang="ja-JP" altLang="en-US" sz="3600" dirty="0" smtClean="0">
                <a:solidFill>
                  <a:schemeClr val="tx1"/>
                </a:solidFill>
                <a:latin typeface="UD デジタル 教科書体 NK-B" panose="02020700000000000000" pitchFamily="18" charset="-128"/>
                <a:ea typeface="UD デジタル 教科書体 NK-B" panose="02020700000000000000" pitchFamily="18" charset="-128"/>
              </a:rPr>
              <a:t>「セリフ」で工夫したポイント</a:t>
            </a:r>
            <a:endParaRPr kumimoji="1" lang="ja-JP" altLang="en-US" sz="36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26" name="テキスト ボックス 25"/>
          <p:cNvSpPr txBox="1"/>
          <p:nvPr/>
        </p:nvSpPr>
        <p:spPr>
          <a:xfrm>
            <a:off x="664909" y="2319280"/>
            <a:ext cx="1147750" cy="379427"/>
          </a:xfrm>
          <a:prstGeom prst="rect">
            <a:avLst/>
          </a:prstGeom>
          <a:solidFill>
            <a:schemeClr val="bg1"/>
          </a:solidFill>
          <a:ln>
            <a:solidFill>
              <a:schemeClr val="tx1"/>
            </a:solidFill>
          </a:ln>
        </p:spPr>
        <p:txBody>
          <a:bodyPr wrap="square" rtlCol="0">
            <a:spAutoFit/>
          </a:bodyPr>
          <a:lstStyle/>
          <a:p>
            <a:r>
              <a:rPr kumimoji="1" lang="ja-JP" altLang="en-US" dirty="0" smtClean="0"/>
              <a:t>  </a:t>
            </a:r>
            <a:r>
              <a:rPr lang="ja-JP" altLang="en-US" dirty="0" smtClean="0">
                <a:latin typeface="UD デジタル 教科書体 NK-B" panose="02020700000000000000" pitchFamily="18" charset="-128"/>
                <a:ea typeface="UD デジタル 教科書体 NK-B" panose="02020700000000000000" pitchFamily="18" charset="-128"/>
              </a:rPr>
              <a:t>Ｂ子</a:t>
            </a:r>
            <a:r>
              <a:rPr kumimoji="1" lang="ja-JP" altLang="en-US" dirty="0" smtClean="0">
                <a:latin typeface="UD デジタル 教科書体 NK-B" panose="02020700000000000000" pitchFamily="18" charset="-128"/>
                <a:ea typeface="UD デジタル 教科書体 NK-B" panose="02020700000000000000" pitchFamily="18" charset="-128"/>
              </a:rPr>
              <a:t>役</a:t>
            </a:r>
            <a:endParaRPr kumimoji="1" lang="ja-JP" altLang="en-US" dirty="0">
              <a:latin typeface="UD デジタル 教科書体 NK-B" panose="02020700000000000000" pitchFamily="18" charset="-128"/>
              <a:ea typeface="UD デジタル 教科書体 NK-B" panose="02020700000000000000" pitchFamily="18" charset="-128"/>
            </a:endParaRPr>
          </a:p>
        </p:txBody>
      </p:sp>
      <p:sp>
        <p:nvSpPr>
          <p:cNvPr id="28" name="テキスト ボックス 27"/>
          <p:cNvSpPr txBox="1"/>
          <p:nvPr/>
        </p:nvSpPr>
        <p:spPr>
          <a:xfrm>
            <a:off x="656340" y="5457608"/>
            <a:ext cx="1103594" cy="369332"/>
          </a:xfrm>
          <a:prstGeom prst="rect">
            <a:avLst/>
          </a:prstGeom>
          <a:solidFill>
            <a:schemeClr val="bg1"/>
          </a:solidFill>
          <a:ln>
            <a:solidFill>
              <a:schemeClr val="tx1"/>
            </a:solidFill>
          </a:ln>
        </p:spPr>
        <p:txBody>
          <a:bodyPr wrap="square" rtlCol="0">
            <a:spAutoFit/>
          </a:bodyPr>
          <a:lstStyle/>
          <a:p>
            <a:r>
              <a:rPr kumimoji="1" lang="ja-JP" altLang="en-US" dirty="0" smtClean="0"/>
              <a:t> </a:t>
            </a:r>
            <a:r>
              <a:rPr lang="ja-JP" altLang="en-US" dirty="0">
                <a:latin typeface="UD デジタル 教科書体 NK-B" panose="02020700000000000000" pitchFamily="18" charset="-128"/>
                <a:ea typeface="UD デジタル 教科書体 NK-B" panose="02020700000000000000" pitchFamily="18" charset="-128"/>
              </a:rPr>
              <a:t>Ｂ子</a:t>
            </a:r>
            <a:r>
              <a:rPr kumimoji="1" lang="ja-JP" altLang="en-US" dirty="0" smtClean="0">
                <a:latin typeface="UD デジタル 教科書体 NK-B" panose="02020700000000000000" pitchFamily="18" charset="-128"/>
                <a:ea typeface="UD デジタル 教科書体 NK-B" panose="02020700000000000000" pitchFamily="18" charset="-128"/>
              </a:rPr>
              <a:t>役</a:t>
            </a:r>
            <a:endParaRPr kumimoji="1" lang="ja-JP" altLang="en-US" dirty="0">
              <a:latin typeface="UD デジタル 教科書体 NK-B" panose="02020700000000000000" pitchFamily="18" charset="-128"/>
              <a:ea typeface="UD デジタル 教科書体 NK-B" panose="02020700000000000000" pitchFamily="18" charset="-128"/>
            </a:endParaRPr>
          </a:p>
        </p:txBody>
      </p:sp>
      <p:sp>
        <p:nvSpPr>
          <p:cNvPr id="30" name="テキスト ボックス 29"/>
          <p:cNvSpPr txBox="1"/>
          <p:nvPr/>
        </p:nvSpPr>
        <p:spPr>
          <a:xfrm>
            <a:off x="7706409" y="6352277"/>
            <a:ext cx="1115281" cy="369332"/>
          </a:xfrm>
          <a:prstGeom prst="rect">
            <a:avLst/>
          </a:prstGeom>
          <a:solidFill>
            <a:schemeClr val="bg1"/>
          </a:solidFill>
          <a:ln>
            <a:solidFill>
              <a:schemeClr val="tx1"/>
            </a:solidFill>
          </a:ln>
        </p:spPr>
        <p:txBody>
          <a:bodyPr wrap="square" rtlCol="0">
            <a:spAutoFit/>
          </a:bodyPr>
          <a:lstStyle/>
          <a:p>
            <a:r>
              <a:rPr kumimoji="1" lang="ja-JP" altLang="en-US" dirty="0" smtClean="0"/>
              <a:t>  </a:t>
            </a:r>
            <a:r>
              <a:rPr kumimoji="1" lang="ja-JP" altLang="en-US" dirty="0" smtClean="0">
                <a:latin typeface="UD デジタル 教科書体 NK-B" panose="02020700000000000000" pitchFamily="18" charset="-128"/>
                <a:ea typeface="UD デジタル 教科書体 NK-B" panose="02020700000000000000" pitchFamily="18" charset="-128"/>
              </a:rPr>
              <a:t>発表者</a:t>
            </a:r>
            <a:endParaRPr kumimoji="1" lang="ja-JP" altLang="en-US" dirty="0">
              <a:latin typeface="UD デジタル 教科書体 NK-B" panose="02020700000000000000" pitchFamily="18" charset="-128"/>
              <a:ea typeface="UD デジタル 教科書体 NK-B" panose="02020700000000000000" pitchFamily="18" charset="-128"/>
            </a:endParaRPr>
          </a:p>
        </p:txBody>
      </p:sp>
      <p:sp>
        <p:nvSpPr>
          <p:cNvPr id="32" name="タイトル 1"/>
          <p:cNvSpPr txBox="1">
            <a:spLocks/>
          </p:cNvSpPr>
          <p:nvPr/>
        </p:nvSpPr>
        <p:spPr>
          <a:xfrm>
            <a:off x="-12575" y="3915089"/>
            <a:ext cx="9144000" cy="475363"/>
          </a:xfrm>
          <a:prstGeom prst="rect">
            <a:avLst/>
          </a:prstGeom>
          <a:solidFill>
            <a:srgbClr val="FF33CC"/>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3200" dirty="0" smtClean="0">
                <a:solidFill>
                  <a:schemeClr val="bg1"/>
                </a:solidFill>
                <a:latin typeface="UD デジタル 教科書体 NK-B" panose="02020700000000000000" pitchFamily="18" charset="-128"/>
                <a:ea typeface="UD デジタル 教科書体 NK-B" panose="02020700000000000000" pitchFamily="18" charset="-128"/>
              </a:rPr>
              <a:t>②　感想発表</a:t>
            </a:r>
            <a:endParaRPr lang="ja-JP" altLang="en-US" sz="3200" dirty="0">
              <a:solidFill>
                <a:schemeClr val="bg1"/>
              </a:solidFill>
              <a:latin typeface="UD デジタル 教科書体 NK-B" panose="02020700000000000000" pitchFamily="18" charset="-128"/>
              <a:ea typeface="UD デジタル 教科書体 NK-B" panose="02020700000000000000" pitchFamily="18" charset="-128"/>
            </a:endParaRPr>
          </a:p>
        </p:txBody>
      </p:sp>
      <p:grpSp>
        <p:nvGrpSpPr>
          <p:cNvPr id="33" name="グループ化 32"/>
          <p:cNvGrpSpPr/>
          <p:nvPr/>
        </p:nvGrpSpPr>
        <p:grpSpPr>
          <a:xfrm>
            <a:off x="-12575" y="-27384"/>
            <a:ext cx="9156575" cy="716442"/>
            <a:chOff x="2256624" y="-6603"/>
            <a:chExt cx="6993493" cy="716442"/>
          </a:xfrm>
        </p:grpSpPr>
        <p:grpSp>
          <p:nvGrpSpPr>
            <p:cNvPr id="34" name="グループ化 33"/>
            <p:cNvGrpSpPr/>
            <p:nvPr/>
          </p:nvGrpSpPr>
          <p:grpSpPr>
            <a:xfrm>
              <a:off x="2256624" y="-6603"/>
              <a:ext cx="5212104" cy="709839"/>
              <a:chOff x="2094429" y="-28155"/>
              <a:chExt cx="5212104" cy="709839"/>
            </a:xfrm>
          </p:grpSpPr>
          <p:sp>
            <p:nvSpPr>
              <p:cNvPr id="36" name="山形 35"/>
              <p:cNvSpPr/>
              <p:nvPr/>
            </p:nvSpPr>
            <p:spPr>
              <a:xfrm>
                <a:off x="2094429" y="-28155"/>
                <a:ext cx="2769532" cy="709839"/>
              </a:xfrm>
              <a:prstGeom prst="chevron">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bg1"/>
                    </a:solidFill>
                    <a:latin typeface="+mn-ea"/>
                  </a:rPr>
                  <a:t>個人</a:t>
                </a:r>
                <a:endParaRPr kumimoji="1" lang="en-US" altLang="ja-JP" sz="2400" dirty="0" smtClean="0">
                  <a:solidFill>
                    <a:schemeClr val="bg1"/>
                  </a:solidFill>
                  <a:latin typeface="+mn-ea"/>
                </a:endParaRPr>
              </a:p>
              <a:p>
                <a:pPr algn="ctr"/>
                <a:r>
                  <a:rPr lang="en-US" altLang="ja-JP" sz="2400" dirty="0" smtClean="0">
                    <a:solidFill>
                      <a:schemeClr val="bg1"/>
                    </a:solidFill>
                    <a:latin typeface="+mn-ea"/>
                  </a:rPr>
                  <a:t>(</a:t>
                </a:r>
                <a:r>
                  <a:rPr lang="ja-JP" altLang="en-US" sz="2400" dirty="0" smtClean="0">
                    <a:solidFill>
                      <a:schemeClr val="bg1"/>
                    </a:solidFill>
                    <a:latin typeface="+mn-ea"/>
                  </a:rPr>
                  <a:t>３</a:t>
                </a:r>
                <a:r>
                  <a:rPr kumimoji="1" lang="ja-JP" altLang="en-US" sz="2400" dirty="0" smtClean="0">
                    <a:solidFill>
                      <a:schemeClr val="bg1"/>
                    </a:solidFill>
                    <a:latin typeface="+mn-ea"/>
                  </a:rPr>
                  <a:t>分</a:t>
                </a:r>
                <a:r>
                  <a:rPr kumimoji="1" lang="en-US" altLang="ja-JP" sz="2400" dirty="0" smtClean="0">
                    <a:solidFill>
                      <a:schemeClr val="bg1"/>
                    </a:solidFill>
                    <a:latin typeface="+mn-ea"/>
                  </a:rPr>
                  <a:t>)</a:t>
                </a:r>
                <a:endParaRPr kumimoji="1" lang="ja-JP" altLang="en-US" sz="2400" dirty="0">
                  <a:solidFill>
                    <a:schemeClr val="bg1"/>
                  </a:solidFill>
                  <a:latin typeface="+mn-ea"/>
                </a:endParaRPr>
              </a:p>
            </p:txBody>
          </p:sp>
          <p:sp>
            <p:nvSpPr>
              <p:cNvPr id="37" name="山形 36"/>
              <p:cNvSpPr/>
              <p:nvPr/>
            </p:nvSpPr>
            <p:spPr>
              <a:xfrm>
                <a:off x="4498866" y="-28155"/>
                <a:ext cx="2807667" cy="709839"/>
              </a:xfrm>
              <a:prstGeom prst="chevron">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smtClean="0">
                    <a:solidFill>
                      <a:schemeClr val="bg1"/>
                    </a:solidFill>
                    <a:latin typeface="+mn-ea"/>
                  </a:rPr>
                  <a:t>グループ活動</a:t>
                </a:r>
                <a:endParaRPr lang="en-US" altLang="ja-JP" sz="2400" dirty="0" smtClean="0">
                  <a:solidFill>
                    <a:schemeClr val="bg1"/>
                  </a:solidFill>
                  <a:latin typeface="+mn-ea"/>
                </a:endParaRPr>
              </a:p>
              <a:p>
                <a:pPr algn="ctr"/>
                <a:r>
                  <a:rPr lang="en-US" altLang="ja-JP" sz="2400" dirty="0" smtClean="0">
                    <a:solidFill>
                      <a:schemeClr val="bg1"/>
                    </a:solidFill>
                    <a:latin typeface="+mn-ea"/>
                  </a:rPr>
                  <a:t>(</a:t>
                </a:r>
                <a:r>
                  <a:rPr lang="ja-JP" altLang="en-US" sz="2400" dirty="0" smtClean="0">
                    <a:solidFill>
                      <a:schemeClr val="bg1"/>
                    </a:solidFill>
                    <a:latin typeface="+mn-ea"/>
                  </a:rPr>
                  <a:t>７分</a:t>
                </a:r>
                <a:r>
                  <a:rPr lang="en-US" altLang="ja-JP" sz="2400" dirty="0" smtClean="0">
                    <a:solidFill>
                      <a:schemeClr val="bg1"/>
                    </a:solidFill>
                    <a:latin typeface="+mn-ea"/>
                  </a:rPr>
                  <a:t>)</a:t>
                </a:r>
                <a:endParaRPr kumimoji="1" lang="ja-JP" altLang="en-US" sz="2400" dirty="0">
                  <a:solidFill>
                    <a:schemeClr val="bg1"/>
                  </a:solidFill>
                  <a:latin typeface="+mn-ea"/>
                </a:endParaRPr>
              </a:p>
            </p:txBody>
          </p:sp>
        </p:grpSp>
        <p:sp>
          <p:nvSpPr>
            <p:cNvPr id="35" name="山形 34"/>
            <p:cNvSpPr/>
            <p:nvPr/>
          </p:nvSpPr>
          <p:spPr>
            <a:xfrm>
              <a:off x="7089877" y="0"/>
              <a:ext cx="2160240" cy="709839"/>
            </a:xfrm>
            <a:prstGeom prst="chevron">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bg1"/>
                  </a:solidFill>
                  <a:latin typeface="+mn-ea"/>
                </a:rPr>
                <a:t>全体での</a:t>
              </a:r>
              <a:r>
                <a:rPr lang="ja-JP" altLang="en-US" sz="2400" dirty="0">
                  <a:solidFill>
                    <a:schemeClr val="bg1"/>
                  </a:solidFill>
                  <a:latin typeface="+mn-ea"/>
                </a:rPr>
                <a:t>発表</a:t>
              </a:r>
              <a:r>
                <a:rPr kumimoji="1" lang="ja-JP" altLang="en-US" sz="2400" dirty="0" smtClean="0">
                  <a:solidFill>
                    <a:schemeClr val="bg1"/>
                  </a:solidFill>
                  <a:latin typeface="+mn-ea"/>
                </a:rPr>
                <a:t> </a:t>
              </a:r>
              <a:r>
                <a:rPr kumimoji="1" lang="en-US" altLang="ja-JP" sz="2400" dirty="0" smtClean="0">
                  <a:solidFill>
                    <a:schemeClr val="bg1"/>
                  </a:solidFill>
                  <a:latin typeface="+mn-ea"/>
                </a:rPr>
                <a:t>(</a:t>
              </a:r>
              <a:r>
                <a:rPr lang="ja-JP" altLang="en-US" sz="2400" dirty="0">
                  <a:solidFill>
                    <a:schemeClr val="bg1"/>
                  </a:solidFill>
                  <a:latin typeface="+mn-ea"/>
                </a:rPr>
                <a:t>６</a:t>
              </a:r>
              <a:r>
                <a:rPr kumimoji="1" lang="ja-JP" altLang="en-US" sz="2400" dirty="0" smtClean="0">
                  <a:solidFill>
                    <a:schemeClr val="bg1"/>
                  </a:solidFill>
                  <a:latin typeface="+mn-ea"/>
                </a:rPr>
                <a:t>分</a:t>
              </a:r>
              <a:r>
                <a:rPr kumimoji="1" lang="en-US" altLang="ja-JP" sz="2400" dirty="0" smtClean="0">
                  <a:solidFill>
                    <a:schemeClr val="bg1"/>
                  </a:solidFill>
                  <a:latin typeface="+mn-ea"/>
                </a:rPr>
                <a:t>)</a:t>
              </a:r>
              <a:endParaRPr kumimoji="1" lang="ja-JP" altLang="en-US" sz="2400" dirty="0">
                <a:solidFill>
                  <a:schemeClr val="bg1"/>
                </a:solidFill>
                <a:latin typeface="+mn-ea"/>
              </a:endParaRPr>
            </a:p>
          </p:txBody>
        </p:sp>
      </p:grpSp>
      <p:sp>
        <p:nvSpPr>
          <p:cNvPr id="29" name="テキスト ボックス 28"/>
          <p:cNvSpPr txBox="1"/>
          <p:nvPr/>
        </p:nvSpPr>
        <p:spPr>
          <a:xfrm>
            <a:off x="7565735" y="3378630"/>
            <a:ext cx="1115281" cy="369332"/>
          </a:xfrm>
          <a:prstGeom prst="rect">
            <a:avLst/>
          </a:prstGeom>
          <a:solidFill>
            <a:schemeClr val="bg1"/>
          </a:solidFill>
          <a:ln>
            <a:solidFill>
              <a:schemeClr val="tx1"/>
            </a:solidFill>
          </a:ln>
        </p:spPr>
        <p:txBody>
          <a:bodyPr wrap="square" rtlCol="0">
            <a:spAutoFit/>
          </a:bodyPr>
          <a:lstStyle/>
          <a:p>
            <a:r>
              <a:rPr kumimoji="1" lang="ja-JP" altLang="en-US" dirty="0" smtClean="0"/>
              <a:t>  </a:t>
            </a:r>
            <a:r>
              <a:rPr kumimoji="1" lang="ja-JP" altLang="en-US" dirty="0" smtClean="0">
                <a:latin typeface="UD デジタル 教科書体 NK-B" panose="02020700000000000000" pitchFamily="18" charset="-128"/>
                <a:ea typeface="UD デジタル 教科書体 NK-B" panose="02020700000000000000" pitchFamily="18" charset="-128"/>
              </a:rPr>
              <a:t>発表者</a:t>
            </a:r>
            <a:endParaRPr kumimoji="1" lang="ja-JP" altLang="en-US" dirty="0">
              <a:latin typeface="UD デジタル 教科書体 NK-B" panose="02020700000000000000" pitchFamily="18" charset="-128"/>
              <a:ea typeface="UD デジタル 教科書体 NK-B" panose="02020700000000000000" pitchFamily="18" charset="-128"/>
            </a:endParaRPr>
          </a:p>
        </p:txBody>
      </p:sp>
      <p:pic>
        <p:nvPicPr>
          <p:cNvPr id="25" name="Picture 4" descr="泣きながら歩く学生のイラスト（女子） | かわいいフリー素材集 いらすとや"/>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0270" y="1419710"/>
            <a:ext cx="1775733" cy="932633"/>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4" descr="泣きながら歩く学生のイラスト（女子） | かわいいフリー素材集 いらすとや"/>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1539" y="4524975"/>
            <a:ext cx="1775733" cy="9326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00795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メモ 3"/>
          <p:cNvSpPr/>
          <p:nvPr/>
        </p:nvSpPr>
        <p:spPr>
          <a:xfrm>
            <a:off x="220858" y="2131397"/>
            <a:ext cx="8715106" cy="3312368"/>
          </a:xfrm>
          <a:prstGeom prst="foldedCorner">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3200" dirty="0" smtClean="0">
              <a:solidFill>
                <a:schemeClr val="tx1"/>
              </a:solidFill>
              <a:latin typeface="UD デジタル 教科書体 NP-B" panose="02020700000000000000" pitchFamily="18" charset="-128"/>
              <a:ea typeface="UD デジタル 教科書体 NP-B" panose="02020700000000000000" pitchFamily="18" charset="-128"/>
            </a:endParaRPr>
          </a:p>
          <a:p>
            <a:endParaRPr lang="en-US" altLang="ja-JP" sz="3200" dirty="0">
              <a:solidFill>
                <a:schemeClr val="tx1"/>
              </a:solidFill>
              <a:latin typeface="UD デジタル 教科書体 NP-B" panose="02020700000000000000" pitchFamily="18" charset="-128"/>
              <a:ea typeface="UD デジタル 教科書体 NP-B" panose="02020700000000000000" pitchFamily="18" charset="-128"/>
            </a:endParaRPr>
          </a:p>
          <a:p>
            <a:r>
              <a:rPr lang="ja-JP" altLang="ja-JP" sz="3200" dirty="0" smtClean="0">
                <a:solidFill>
                  <a:schemeClr val="tx1"/>
                </a:solidFill>
                <a:latin typeface="UD デジタル 教科書体 NP-B" panose="02020700000000000000" pitchFamily="18" charset="-128"/>
                <a:ea typeface="UD デジタル 教科書体 NP-B" panose="02020700000000000000" pitchFamily="18" charset="-128"/>
              </a:rPr>
              <a:t>〇Ｂ子</a:t>
            </a:r>
            <a:r>
              <a:rPr lang="ja-JP" altLang="en-US" sz="3200" dirty="0" smtClean="0">
                <a:solidFill>
                  <a:schemeClr val="tx1"/>
                </a:solidFill>
                <a:latin typeface="UD デジタル 教科書体 NP-B" panose="02020700000000000000" pitchFamily="18" charset="-128"/>
                <a:ea typeface="UD デジタル 教科書体 NP-B" panose="02020700000000000000" pitchFamily="18" charset="-128"/>
              </a:rPr>
              <a:t>のつらい気持ちに寄り添う。</a:t>
            </a:r>
            <a:endParaRPr lang="ja-JP" altLang="ja-JP" sz="3200" dirty="0">
              <a:solidFill>
                <a:schemeClr val="tx1"/>
              </a:solidFill>
              <a:latin typeface="UD デジタル 教科書体 NP-B" panose="02020700000000000000" pitchFamily="18" charset="-128"/>
              <a:ea typeface="UD デジタル 教科書体 NP-B" panose="02020700000000000000" pitchFamily="18" charset="-128"/>
            </a:endParaRPr>
          </a:p>
          <a:p>
            <a:r>
              <a:rPr lang="ja-JP" altLang="ja-JP" sz="3200" dirty="0" smtClean="0">
                <a:solidFill>
                  <a:schemeClr val="tx1"/>
                </a:solidFill>
                <a:latin typeface="UD デジタル 教科書体 NP-B" panose="02020700000000000000" pitchFamily="18" charset="-128"/>
                <a:ea typeface="UD デジタル 教科書体 NP-B" panose="02020700000000000000" pitchFamily="18" charset="-128"/>
              </a:rPr>
              <a:t>〇</a:t>
            </a:r>
            <a:r>
              <a:rPr lang="en-US" altLang="ja-JP" sz="3200" dirty="0" smtClean="0">
                <a:solidFill>
                  <a:schemeClr val="tx1"/>
                </a:solidFill>
                <a:latin typeface="UD デジタル 教科書体 NP-B" panose="02020700000000000000" pitchFamily="18" charset="-128"/>
                <a:ea typeface="UD デジタル 教科書体 NP-B" panose="02020700000000000000" pitchFamily="18" charset="-128"/>
              </a:rPr>
              <a:t>B</a:t>
            </a:r>
            <a:r>
              <a:rPr lang="ja-JP" altLang="en-US" sz="3200" dirty="0" smtClean="0">
                <a:solidFill>
                  <a:schemeClr val="tx1"/>
                </a:solidFill>
                <a:latin typeface="UD デジタル 教科書体 NP-B" panose="02020700000000000000" pitchFamily="18" charset="-128"/>
                <a:ea typeface="UD デジタル 教科書体 NP-B" panose="02020700000000000000" pitchFamily="18" charset="-128"/>
              </a:rPr>
              <a:t>子が沈黙しているのは、どんな思いがある</a:t>
            </a:r>
            <a:endParaRPr lang="en-US" altLang="ja-JP" sz="3200" dirty="0" smtClean="0">
              <a:solidFill>
                <a:schemeClr val="tx1"/>
              </a:solidFill>
              <a:latin typeface="UD デジタル 教科書体 NP-B" panose="02020700000000000000" pitchFamily="18" charset="-128"/>
              <a:ea typeface="UD デジタル 教科書体 NP-B" panose="02020700000000000000" pitchFamily="18" charset="-128"/>
            </a:endParaRPr>
          </a:p>
          <a:p>
            <a:r>
              <a:rPr lang="ja-JP" altLang="en-US" sz="3200" dirty="0">
                <a:solidFill>
                  <a:schemeClr val="tx1"/>
                </a:solidFill>
                <a:latin typeface="UD デジタル 教科書体 NP-B" panose="02020700000000000000" pitchFamily="18" charset="-128"/>
                <a:ea typeface="UD デジタル 教科書体 NP-B" panose="02020700000000000000" pitchFamily="18" charset="-128"/>
              </a:rPr>
              <a:t>　</a:t>
            </a:r>
            <a:r>
              <a:rPr lang="ja-JP" altLang="en-US" sz="3200" dirty="0" smtClean="0">
                <a:solidFill>
                  <a:schemeClr val="tx1"/>
                </a:solidFill>
                <a:latin typeface="UD デジタル 教科書体 NP-B" panose="02020700000000000000" pitchFamily="18" charset="-128"/>
                <a:ea typeface="UD デジタル 教科書体 NP-B" panose="02020700000000000000" pitchFamily="18" charset="-128"/>
              </a:rPr>
              <a:t>からなのかを想像する。</a:t>
            </a:r>
            <a:endParaRPr lang="en-US" altLang="ja-JP" sz="3200" dirty="0" smtClean="0">
              <a:solidFill>
                <a:schemeClr val="tx1"/>
              </a:solidFill>
              <a:latin typeface="UD デジタル 教科書体 NP-B" panose="02020700000000000000" pitchFamily="18" charset="-128"/>
              <a:ea typeface="UD デジタル 教科書体 NP-B" panose="02020700000000000000" pitchFamily="18" charset="-128"/>
            </a:endParaRPr>
          </a:p>
          <a:p>
            <a:r>
              <a:rPr lang="ja-JP" altLang="en-US" sz="3200" dirty="0" smtClean="0">
                <a:solidFill>
                  <a:schemeClr val="tx1"/>
                </a:solidFill>
                <a:latin typeface="UD デジタル 教科書体 NP-B" panose="02020700000000000000" pitchFamily="18" charset="-128"/>
                <a:ea typeface="UD デジタル 教科書体 NP-B" panose="02020700000000000000" pitchFamily="18" charset="-128"/>
              </a:rPr>
              <a:t>〇話し手のペースに合わせる。</a:t>
            </a:r>
            <a:endParaRPr lang="ja-JP" altLang="ja-JP" sz="3200" dirty="0">
              <a:solidFill>
                <a:schemeClr val="tx1"/>
              </a:solidFill>
              <a:latin typeface="UD デジタル 教科書体 NP-B" panose="02020700000000000000" pitchFamily="18" charset="-128"/>
              <a:ea typeface="UD デジタル 教科書体 NP-B" panose="02020700000000000000" pitchFamily="18" charset="-128"/>
            </a:endParaRPr>
          </a:p>
        </p:txBody>
      </p:sp>
      <p:sp>
        <p:nvSpPr>
          <p:cNvPr id="5" name="テキスト ボックス 4"/>
          <p:cNvSpPr txBox="1"/>
          <p:nvPr/>
        </p:nvSpPr>
        <p:spPr>
          <a:xfrm>
            <a:off x="1970995" y="2171475"/>
            <a:ext cx="4833253" cy="646331"/>
          </a:xfrm>
          <a:prstGeom prst="rect">
            <a:avLst/>
          </a:prstGeom>
          <a:noFill/>
        </p:spPr>
        <p:txBody>
          <a:bodyPr wrap="square" rtlCol="0">
            <a:spAutoFit/>
          </a:bodyPr>
          <a:lstStyle/>
          <a:p>
            <a:r>
              <a:rPr kumimoji="1" lang="en-US" altLang="ja-JP" sz="3600" dirty="0" smtClean="0"/>
              <a:t>【</a:t>
            </a:r>
            <a:r>
              <a:rPr kumimoji="1" lang="ja-JP" altLang="en-US" sz="3600" dirty="0" smtClean="0">
                <a:latin typeface="UD デジタル 教科書体 NP-B" panose="02020700000000000000" pitchFamily="18" charset="-128"/>
                <a:ea typeface="UD デジタル 教科書体 NP-B" panose="02020700000000000000" pitchFamily="18" charset="-128"/>
              </a:rPr>
              <a:t>心掛けたらよいこと</a:t>
            </a:r>
            <a:r>
              <a:rPr kumimoji="1" lang="en-US" altLang="ja-JP" sz="3600" dirty="0" smtClean="0"/>
              <a:t>】</a:t>
            </a:r>
            <a:endParaRPr kumimoji="1" lang="ja-JP" altLang="en-US" sz="3600" dirty="0"/>
          </a:p>
        </p:txBody>
      </p:sp>
      <p:pic>
        <p:nvPicPr>
          <p:cNvPr id="2" name="図 1"/>
          <p:cNvPicPr>
            <a:picLocks noChangeAspect="1"/>
          </p:cNvPicPr>
          <p:nvPr/>
        </p:nvPicPr>
        <p:blipFill>
          <a:blip r:embed="rId3"/>
          <a:stretch>
            <a:fillRect/>
          </a:stretch>
        </p:blipFill>
        <p:spPr>
          <a:xfrm>
            <a:off x="179512" y="1132331"/>
            <a:ext cx="2324709" cy="863103"/>
          </a:xfrm>
          <a:prstGeom prst="rect">
            <a:avLst/>
          </a:prstGeom>
        </p:spPr>
      </p:pic>
    </p:spTree>
    <p:extLst>
      <p:ext uri="{BB962C8B-B14F-4D97-AF65-F5344CB8AC3E}">
        <p14:creationId xmlns:p14="http://schemas.microsoft.com/office/powerpoint/2010/main" val="39049452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線コネクタ 8"/>
          <p:cNvCxnSpPr/>
          <p:nvPr/>
        </p:nvCxnSpPr>
        <p:spPr>
          <a:xfrm>
            <a:off x="5793852" y="5201429"/>
            <a:ext cx="1356919" cy="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角丸四角形吹き出し 9"/>
          <p:cNvSpPr/>
          <p:nvPr/>
        </p:nvSpPr>
        <p:spPr>
          <a:xfrm>
            <a:off x="319686" y="836712"/>
            <a:ext cx="8290899" cy="4703029"/>
          </a:xfrm>
          <a:prstGeom prst="wedgeRoundRectCallout">
            <a:avLst>
              <a:gd name="adj1" fmla="val 39203"/>
              <a:gd name="adj2" fmla="val 59598"/>
              <a:gd name="adj3" fmla="val 16667"/>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535713" y="984972"/>
            <a:ext cx="7679438" cy="4196020"/>
          </a:xfrm>
          <a:prstGeom prst="rect">
            <a:avLst/>
          </a:prstGeom>
          <a:noFill/>
          <a:ln>
            <a:noFill/>
          </a:ln>
        </p:spPr>
        <p:txBody>
          <a:bodyPr wrap="square">
            <a:spAutoFit/>
          </a:bodyPr>
          <a:lstStyle/>
          <a:p>
            <a:pPr algn="just">
              <a:lnSpc>
                <a:spcPts val="4000"/>
              </a:lnSpc>
            </a:pPr>
            <a:r>
              <a:rPr lang="ja-JP" altLang="ja-JP" sz="2800" dirty="0">
                <a:solidFill>
                  <a:srgbClr val="000000"/>
                </a:solidFill>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（例</a:t>
            </a:r>
            <a:r>
              <a:rPr lang="ja-JP" altLang="ja-JP" sz="2800" dirty="0" smtClean="0">
                <a:solidFill>
                  <a:srgbClr val="000000"/>
                </a:solidFill>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a:t>
            </a:r>
            <a:r>
              <a:rPr lang="ja-JP" altLang="ja-JP" sz="2800" dirty="0">
                <a:latin typeface="UD デジタル 教科書体 NP-B" panose="02020700000000000000" pitchFamily="18" charset="-128"/>
                <a:ea typeface="UD デジタル 教科書体 NP-B" panose="02020700000000000000" pitchFamily="18" charset="-128"/>
              </a:rPr>
              <a:t>本当につらかったんだね。Ｂ子さんにつらい思いをさせてしまってごめんね。もうこれ以上、つらい思いをさせたく</a:t>
            </a:r>
            <a:r>
              <a:rPr lang="ja-JP" altLang="ja-JP" sz="2800" dirty="0" smtClean="0">
                <a:latin typeface="UD デジタル 教科書体 NP-B" panose="02020700000000000000" pitchFamily="18" charset="-128"/>
                <a:ea typeface="UD デジタル 教科書体 NP-B" panose="02020700000000000000" pitchFamily="18" charset="-128"/>
              </a:rPr>
              <a:t>ない。</a:t>
            </a:r>
            <a:r>
              <a:rPr lang="ja-JP" altLang="en-US" sz="2800" dirty="0" smtClean="0">
                <a:latin typeface="UD デジタル 教科書体 NP-B" panose="02020700000000000000" pitchFamily="18" charset="-128"/>
                <a:ea typeface="UD デジタル 教科書体 NP-B" panose="02020700000000000000" pitchFamily="18" charset="-128"/>
              </a:rPr>
              <a:t>だから、何が</a:t>
            </a:r>
            <a:r>
              <a:rPr lang="ja-JP" altLang="ja-JP" sz="2800" dirty="0" smtClean="0">
                <a:latin typeface="UD デジタル 教科書体 NP-B" panose="02020700000000000000" pitchFamily="18" charset="-128"/>
                <a:ea typeface="UD デジタル 教科書体 NP-B" panose="02020700000000000000" pitchFamily="18" charset="-128"/>
              </a:rPr>
              <a:t>そんな</a:t>
            </a:r>
            <a:r>
              <a:rPr lang="ja-JP" altLang="ja-JP" sz="2800" dirty="0">
                <a:latin typeface="UD デジタル 教科書体 NP-B" panose="02020700000000000000" pitchFamily="18" charset="-128"/>
                <a:ea typeface="UD デジタル 教科書体 NP-B" panose="02020700000000000000" pitchFamily="18" charset="-128"/>
              </a:rPr>
              <a:t>に悲しかったのか、教えてくれないかな</a:t>
            </a:r>
            <a:r>
              <a:rPr lang="ja-JP" altLang="ja-JP" sz="2800" dirty="0" smtClean="0">
                <a:latin typeface="UD デジタル 教科書体 NP-B" panose="02020700000000000000" pitchFamily="18" charset="-128"/>
                <a:ea typeface="UD デジタル 教科書体 NP-B" panose="02020700000000000000" pitchFamily="18" charset="-128"/>
              </a:rPr>
              <a:t>？</a:t>
            </a:r>
            <a:r>
              <a:rPr lang="ja-JP" altLang="en-US" sz="2800" dirty="0" smtClean="0">
                <a:latin typeface="UD デジタル 教科書体 NP-B" panose="02020700000000000000" pitchFamily="18" charset="-128"/>
                <a:ea typeface="UD デジタル 教科書体 NP-B" panose="02020700000000000000" pitchFamily="18" charset="-128"/>
              </a:rPr>
              <a:t>ゆっくり話を聴くよ。（</a:t>
            </a:r>
            <a:r>
              <a:rPr lang="ja-JP" altLang="ja-JP" sz="2800" dirty="0" smtClean="0">
                <a:latin typeface="UD デジタル 教科書体 NP-B" panose="02020700000000000000" pitchFamily="18" charset="-128"/>
                <a:ea typeface="UD デジタル 教科書体 NP-B" panose="02020700000000000000" pitchFamily="18" charset="-128"/>
              </a:rPr>
              <a:t>どんな</a:t>
            </a:r>
            <a:r>
              <a:rPr lang="ja-JP" altLang="ja-JP" sz="2800" dirty="0">
                <a:latin typeface="UD デジタル 教科書体 NP-B" panose="02020700000000000000" pitchFamily="18" charset="-128"/>
                <a:ea typeface="UD デジタル 教科書体 NP-B" panose="02020700000000000000" pitchFamily="18" charset="-128"/>
              </a:rPr>
              <a:t>ことがあったの</a:t>
            </a:r>
            <a:r>
              <a:rPr lang="ja-JP" altLang="ja-JP" sz="2800" dirty="0" smtClean="0">
                <a:latin typeface="UD デジタル 教科書体 NP-B" panose="02020700000000000000" pitchFamily="18" charset="-128"/>
                <a:ea typeface="UD デジタル 教科書体 NP-B" panose="02020700000000000000" pitchFamily="18" charset="-128"/>
              </a:rPr>
              <a:t>？</a:t>
            </a:r>
            <a:r>
              <a:rPr lang="ja-JP" altLang="en-US" sz="2800" dirty="0" smtClean="0">
                <a:latin typeface="UD デジタル 教科書体 NP-B" panose="02020700000000000000" pitchFamily="18" charset="-128"/>
                <a:ea typeface="UD デジタル 教科書体 NP-B" panose="02020700000000000000" pitchFamily="18" charset="-128"/>
              </a:rPr>
              <a:t>）</a:t>
            </a:r>
            <a:endParaRPr lang="en-US" altLang="ja-JP" sz="2800" dirty="0" smtClean="0">
              <a:latin typeface="UD デジタル 教科書体 NP-B" panose="02020700000000000000" pitchFamily="18" charset="-128"/>
              <a:ea typeface="UD デジタル 教科書体 NP-B" panose="02020700000000000000" pitchFamily="18" charset="-128"/>
            </a:endParaRPr>
          </a:p>
          <a:p>
            <a:pPr algn="just">
              <a:lnSpc>
                <a:spcPts val="4000"/>
              </a:lnSpc>
            </a:pPr>
            <a:r>
              <a:rPr lang="en-US" altLang="ja-JP" sz="2800" dirty="0" smtClean="0">
                <a:solidFill>
                  <a:srgbClr val="C00000"/>
                </a:solidFill>
                <a:latin typeface="UD デジタル 教科書体 NP-B" panose="02020700000000000000" pitchFamily="18" charset="-128"/>
                <a:ea typeface="UD デジタル 教科書体 NP-B" panose="02020700000000000000" pitchFamily="18" charset="-128"/>
              </a:rPr>
              <a:t>※</a:t>
            </a:r>
            <a:r>
              <a:rPr lang="ja-JP" altLang="ja-JP" sz="2800" dirty="0">
                <a:solidFill>
                  <a:srgbClr val="C00000"/>
                </a:solidFill>
                <a:latin typeface="UD デジタル 教科書体 NP-B" panose="02020700000000000000" pitchFamily="18" charset="-128"/>
                <a:ea typeface="UD デジタル 教科書体 NP-B" panose="02020700000000000000" pitchFamily="18" charset="-128"/>
              </a:rPr>
              <a:t>いじめの内容を話すことはとてもつらいことだと理解した上で、話が途切れて</a:t>
            </a:r>
            <a:r>
              <a:rPr lang="ja-JP" altLang="ja-JP" sz="2800" dirty="0" smtClean="0">
                <a:solidFill>
                  <a:srgbClr val="C00000"/>
                </a:solidFill>
                <a:latin typeface="UD デジタル 教科書体 NP-B" panose="02020700000000000000" pitchFamily="18" charset="-128"/>
                <a:ea typeface="UD デジタル 教科書体 NP-B" panose="02020700000000000000" pitchFamily="18" charset="-128"/>
              </a:rPr>
              <a:t>も</a:t>
            </a:r>
            <a:r>
              <a:rPr lang="ja-JP" altLang="en-US" sz="2800" dirty="0" smtClean="0">
                <a:solidFill>
                  <a:srgbClr val="C00000"/>
                </a:solidFill>
                <a:latin typeface="UD デジタル 教科書体 NP-B" panose="02020700000000000000" pitchFamily="18" charset="-128"/>
                <a:ea typeface="UD デジタル 教科書体 NP-B" panose="02020700000000000000" pitchFamily="18" charset="-128"/>
              </a:rPr>
              <a:t>せ</a:t>
            </a:r>
            <a:r>
              <a:rPr lang="ja-JP" altLang="ja-JP" sz="2800" dirty="0" smtClean="0">
                <a:solidFill>
                  <a:srgbClr val="C00000"/>
                </a:solidFill>
                <a:latin typeface="UD デジタル 教科書体 NP-B" panose="02020700000000000000" pitchFamily="18" charset="-128"/>
                <a:ea typeface="UD デジタル 教科書体 NP-B" panose="02020700000000000000" pitchFamily="18" charset="-128"/>
              </a:rPr>
              <a:t>かさない。</a:t>
            </a:r>
            <a:endParaRPr lang="ja-JP" altLang="ja-JP" sz="3200" dirty="0">
              <a:latin typeface="UD デジタル 教科書体 NP-B" panose="02020700000000000000" pitchFamily="18" charset="-128"/>
              <a:ea typeface="UD デジタル 教科書体 NP-B" panose="02020700000000000000" pitchFamily="18" charset="-128"/>
              <a:cs typeface="ＭＳ Ｐゴシック" panose="020B0600070205080204" pitchFamily="50" charset="-128"/>
            </a:endParaRPr>
          </a:p>
        </p:txBody>
      </p:sp>
      <p:pic>
        <p:nvPicPr>
          <p:cNvPr id="7" name="Picture 2" descr="https://4.bp.blogspot.com/-xN3OofpDu2A/XAnvN3Vpj-I/AAAAAAABQmA/guSSixGZ6cYFey2lgEUnc5q3mEUj6quOACLcBGAs/s800/business_man1_1_smile.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11212" y="5514217"/>
            <a:ext cx="1007878" cy="1243674"/>
          </a:xfrm>
          <a:prstGeom prst="rect">
            <a:avLst/>
          </a:prstGeom>
          <a:noFill/>
          <a:extLst/>
        </p:spPr>
      </p:pic>
    </p:spTree>
    <p:extLst>
      <p:ext uri="{BB962C8B-B14F-4D97-AF65-F5344CB8AC3E}">
        <p14:creationId xmlns:p14="http://schemas.microsoft.com/office/powerpoint/2010/main" val="25123880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4740527" y="2761890"/>
            <a:ext cx="2639784" cy="1077218"/>
          </a:xfrm>
          <a:prstGeom prst="rect">
            <a:avLst/>
          </a:prstGeom>
          <a:noFill/>
        </p:spPr>
        <p:txBody>
          <a:bodyPr wrap="square" rtlCol="0">
            <a:spAutoFit/>
          </a:bodyPr>
          <a:lstStyle/>
          <a:p>
            <a:r>
              <a:rPr kumimoji="1" lang="ja-JP" altLang="en-US" sz="3200" dirty="0" smtClean="0">
                <a:solidFill>
                  <a:schemeClr val="bg1"/>
                </a:solidFill>
                <a:latin typeface="UD デジタル 教科書体 NK-B" panose="02020700000000000000" pitchFamily="18" charset="-128"/>
                <a:ea typeface="UD デジタル 教科書体 NK-B" panose="02020700000000000000" pitchFamily="18" charset="-128"/>
              </a:rPr>
              <a:t>話し手にペースを合わせる</a:t>
            </a:r>
            <a:endParaRPr kumimoji="1" lang="ja-JP" altLang="en-US" sz="3200" dirty="0">
              <a:solidFill>
                <a:schemeClr val="bg1"/>
              </a:solidFill>
              <a:latin typeface="UD デジタル 教科書体 NK-B" panose="02020700000000000000" pitchFamily="18" charset="-128"/>
              <a:ea typeface="UD デジタル 教科書体 NK-B" panose="02020700000000000000" pitchFamily="18" charset="-128"/>
            </a:endParaRPr>
          </a:p>
        </p:txBody>
      </p:sp>
      <p:sp>
        <p:nvSpPr>
          <p:cNvPr id="18" name="テキスト ボックス 17"/>
          <p:cNvSpPr txBox="1"/>
          <p:nvPr/>
        </p:nvSpPr>
        <p:spPr>
          <a:xfrm>
            <a:off x="1970995" y="4797152"/>
            <a:ext cx="2168957" cy="1077218"/>
          </a:xfrm>
          <a:prstGeom prst="rect">
            <a:avLst/>
          </a:prstGeom>
          <a:noFill/>
        </p:spPr>
        <p:txBody>
          <a:bodyPr wrap="square" rtlCol="0">
            <a:spAutoFit/>
          </a:bodyPr>
          <a:lstStyle/>
          <a:p>
            <a:r>
              <a:rPr kumimoji="1" lang="ja-JP" altLang="en-US" sz="3200" dirty="0" smtClean="0">
                <a:solidFill>
                  <a:schemeClr val="bg1"/>
                </a:solidFill>
                <a:latin typeface="UD デジタル 教科書体 NK-B" panose="02020700000000000000" pitchFamily="18" charset="-128"/>
                <a:ea typeface="UD デジタル 教科書体 NK-B" panose="02020700000000000000" pitchFamily="18" charset="-128"/>
              </a:rPr>
              <a:t>守り通すという姿勢</a:t>
            </a:r>
            <a:endParaRPr kumimoji="1" lang="ja-JP" altLang="en-US" sz="3200" dirty="0">
              <a:solidFill>
                <a:schemeClr val="bg1"/>
              </a:solidFill>
              <a:latin typeface="UD デジタル 教科書体 NK-B" panose="02020700000000000000" pitchFamily="18" charset="-128"/>
              <a:ea typeface="UD デジタル 教科書体 NK-B" panose="02020700000000000000" pitchFamily="18" charset="-128"/>
            </a:endParaRPr>
          </a:p>
        </p:txBody>
      </p:sp>
      <p:graphicFrame>
        <p:nvGraphicFramePr>
          <p:cNvPr id="21" name="図表 20"/>
          <p:cNvGraphicFramePr/>
          <p:nvPr>
            <p:extLst>
              <p:ext uri="{D42A27DB-BD31-4B8C-83A1-F6EECF244321}">
                <p14:modId xmlns:p14="http://schemas.microsoft.com/office/powerpoint/2010/main" val="2976815702"/>
              </p:ext>
            </p:extLst>
          </p:nvPr>
        </p:nvGraphicFramePr>
        <p:xfrm>
          <a:off x="435935" y="980728"/>
          <a:ext cx="8003232" cy="51125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テキスト ボックス 2"/>
          <p:cNvSpPr txBox="1"/>
          <p:nvPr/>
        </p:nvSpPr>
        <p:spPr>
          <a:xfrm>
            <a:off x="4932040" y="1744926"/>
            <a:ext cx="3240360" cy="1077218"/>
          </a:xfrm>
          <a:prstGeom prst="rect">
            <a:avLst/>
          </a:prstGeom>
          <a:noFill/>
        </p:spPr>
        <p:txBody>
          <a:bodyPr wrap="square" rtlCol="0">
            <a:spAutoFit/>
          </a:bodyPr>
          <a:lstStyle/>
          <a:p>
            <a:pPr algn="just"/>
            <a:r>
              <a:rPr kumimoji="1" lang="ja-JP" altLang="en-US" sz="3200" dirty="0" smtClean="0">
                <a:latin typeface="UD デジタル 教科書体 NK-B" panose="02020700000000000000" pitchFamily="18" charset="-128"/>
                <a:ea typeface="UD デジタル 教科書体 NK-B" panose="02020700000000000000" pitchFamily="18" charset="-128"/>
              </a:rPr>
              <a:t>傾聴：話し手に　ペースを合わせる。</a:t>
            </a:r>
            <a:endParaRPr kumimoji="1" lang="ja-JP" altLang="en-US" sz="3200" dirty="0">
              <a:latin typeface="UD デジタル 教科書体 NK-B" panose="02020700000000000000" pitchFamily="18" charset="-128"/>
              <a:ea typeface="UD デジタル 教科書体 NK-B" panose="02020700000000000000" pitchFamily="18" charset="-128"/>
            </a:endParaRPr>
          </a:p>
        </p:txBody>
      </p:sp>
      <p:sp>
        <p:nvSpPr>
          <p:cNvPr id="22" name="テキスト ボックス 21"/>
          <p:cNvSpPr txBox="1"/>
          <p:nvPr/>
        </p:nvSpPr>
        <p:spPr>
          <a:xfrm>
            <a:off x="658887" y="1741518"/>
            <a:ext cx="3600400" cy="1200329"/>
          </a:xfrm>
          <a:prstGeom prst="rect">
            <a:avLst/>
          </a:prstGeom>
          <a:noFill/>
        </p:spPr>
        <p:txBody>
          <a:bodyPr wrap="square" rtlCol="0">
            <a:spAutoFit/>
          </a:bodyPr>
          <a:lstStyle/>
          <a:p>
            <a:pPr algn="just"/>
            <a:r>
              <a:rPr kumimoji="1" lang="ja-JP" altLang="en-US" sz="3600" dirty="0" smtClean="0">
                <a:latin typeface="UD デジタル 教科書体 NK-B" panose="02020700000000000000" pitchFamily="18" charset="-128"/>
                <a:ea typeface="UD デジタル 教科書体 NK-B" panose="02020700000000000000" pitchFamily="18" charset="-128"/>
              </a:rPr>
              <a:t>相談するタイミングを考える。</a:t>
            </a:r>
            <a:endParaRPr kumimoji="1" lang="ja-JP" altLang="en-US" sz="3600" dirty="0">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30071118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いろいろな映画の「おしまい」のイラスト | かわいいフリー素材集 いらすとや"/>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548680"/>
            <a:ext cx="8229600" cy="5724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38429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振り返る人のイラスト（男性） | かわいいフリー素材集 いらすとや"/>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89513" y="5187960"/>
            <a:ext cx="1152128" cy="1424579"/>
          </a:xfrm>
          <a:prstGeom prst="rect">
            <a:avLst/>
          </a:prstGeom>
          <a:noFill/>
          <a:extLst>
            <a:ext uri="{909E8E84-426E-40DD-AFC4-6F175D3DCCD1}">
              <a14:hiddenFill xmlns:a14="http://schemas.microsoft.com/office/drawing/2010/main">
                <a:solidFill>
                  <a:srgbClr val="FFFFFF"/>
                </a:solidFill>
              </a14:hiddenFill>
            </a:ext>
          </a:extLst>
        </p:spPr>
      </p:pic>
      <p:grpSp>
        <p:nvGrpSpPr>
          <p:cNvPr id="4" name="グループ化 3"/>
          <p:cNvGrpSpPr/>
          <p:nvPr/>
        </p:nvGrpSpPr>
        <p:grpSpPr>
          <a:xfrm>
            <a:off x="179512" y="-27384"/>
            <a:ext cx="8784976" cy="716442"/>
            <a:chOff x="465141" y="-6603"/>
            <a:chExt cx="8784976" cy="716442"/>
          </a:xfrm>
        </p:grpSpPr>
        <p:grpSp>
          <p:nvGrpSpPr>
            <p:cNvPr id="5" name="グループ化 4"/>
            <p:cNvGrpSpPr/>
            <p:nvPr/>
          </p:nvGrpSpPr>
          <p:grpSpPr>
            <a:xfrm>
              <a:off x="465141" y="-6603"/>
              <a:ext cx="7003587" cy="709840"/>
              <a:chOff x="302946" y="-28155"/>
              <a:chExt cx="7003587" cy="709840"/>
            </a:xfrm>
          </p:grpSpPr>
          <p:sp>
            <p:nvSpPr>
              <p:cNvPr id="7" name="山形 6"/>
              <p:cNvSpPr/>
              <p:nvPr/>
            </p:nvSpPr>
            <p:spPr>
              <a:xfrm>
                <a:off x="2094429" y="-28155"/>
                <a:ext cx="2769532" cy="709839"/>
              </a:xfrm>
              <a:prstGeom prst="chevron">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bg1"/>
                    </a:solidFill>
                    <a:latin typeface="+mn-ea"/>
                  </a:rPr>
                  <a:t>場面</a:t>
                </a:r>
                <a:r>
                  <a:rPr kumimoji="1" lang="en-US" altLang="ja-JP" sz="2400" dirty="0" smtClean="0">
                    <a:solidFill>
                      <a:schemeClr val="bg1"/>
                    </a:solidFill>
                    <a:latin typeface="+mn-ea"/>
                  </a:rPr>
                  <a:t>Ⅰ</a:t>
                </a:r>
                <a:r>
                  <a:rPr kumimoji="1" lang="ja-JP" altLang="en-US" sz="2400" dirty="0" smtClean="0">
                    <a:solidFill>
                      <a:schemeClr val="bg1"/>
                    </a:solidFill>
                    <a:latin typeface="+mn-ea"/>
                  </a:rPr>
                  <a:t>の意見交換</a:t>
                </a:r>
                <a:endParaRPr kumimoji="1" lang="ja-JP" altLang="en-US" sz="2400" dirty="0">
                  <a:solidFill>
                    <a:schemeClr val="bg1"/>
                  </a:solidFill>
                  <a:latin typeface="+mn-ea"/>
                </a:endParaRPr>
              </a:p>
            </p:txBody>
          </p:sp>
          <p:sp>
            <p:nvSpPr>
              <p:cNvPr id="8" name="山形 7"/>
              <p:cNvSpPr/>
              <p:nvPr/>
            </p:nvSpPr>
            <p:spPr>
              <a:xfrm>
                <a:off x="4498866" y="-28155"/>
                <a:ext cx="2807667" cy="709839"/>
              </a:xfrm>
              <a:prstGeom prst="chevron">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bg1"/>
                    </a:solidFill>
                    <a:latin typeface="+mn-ea"/>
                  </a:rPr>
                  <a:t>場面</a:t>
                </a:r>
                <a:r>
                  <a:rPr kumimoji="1" lang="en-US" altLang="ja-JP" sz="2400" dirty="0" smtClean="0">
                    <a:solidFill>
                      <a:schemeClr val="bg1"/>
                    </a:solidFill>
                    <a:latin typeface="+mn-ea"/>
                  </a:rPr>
                  <a:t>Ⅱ</a:t>
                </a:r>
                <a:r>
                  <a:rPr kumimoji="1" lang="ja-JP" altLang="en-US" sz="2400" dirty="0" smtClean="0">
                    <a:solidFill>
                      <a:schemeClr val="bg1"/>
                    </a:solidFill>
                    <a:latin typeface="+mn-ea"/>
                  </a:rPr>
                  <a:t>の意見交換</a:t>
                </a:r>
                <a:endParaRPr kumimoji="1" lang="ja-JP" altLang="en-US" sz="2400" dirty="0">
                  <a:solidFill>
                    <a:schemeClr val="bg1"/>
                  </a:solidFill>
                  <a:latin typeface="+mn-ea"/>
                </a:endParaRPr>
              </a:p>
            </p:txBody>
          </p:sp>
          <p:sp>
            <p:nvSpPr>
              <p:cNvPr id="9" name="山形 8"/>
              <p:cNvSpPr/>
              <p:nvPr/>
            </p:nvSpPr>
            <p:spPr>
              <a:xfrm>
                <a:off x="302946" y="-28154"/>
                <a:ext cx="2160240" cy="709839"/>
              </a:xfrm>
              <a:prstGeom prst="chevron">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bg1"/>
                    </a:solidFill>
                    <a:latin typeface="+mn-ea"/>
                  </a:rPr>
                  <a:t>事例紹介</a:t>
                </a:r>
                <a:endParaRPr kumimoji="1" lang="en-US" altLang="ja-JP" sz="2400" dirty="0" smtClean="0">
                  <a:solidFill>
                    <a:schemeClr val="bg1"/>
                  </a:solidFill>
                  <a:latin typeface="+mn-ea"/>
                </a:endParaRPr>
              </a:p>
              <a:p>
                <a:pPr algn="ctr"/>
                <a:r>
                  <a:rPr kumimoji="1" lang="ja-JP" altLang="en-US" sz="2400" dirty="0" smtClean="0">
                    <a:solidFill>
                      <a:schemeClr val="bg1"/>
                    </a:solidFill>
                    <a:latin typeface="+mn-ea"/>
                  </a:rPr>
                  <a:t> </a:t>
                </a:r>
                <a:endParaRPr kumimoji="1" lang="ja-JP" altLang="en-US" sz="2400" dirty="0">
                  <a:solidFill>
                    <a:schemeClr val="bg1"/>
                  </a:solidFill>
                  <a:latin typeface="+mn-ea"/>
                </a:endParaRPr>
              </a:p>
            </p:txBody>
          </p:sp>
        </p:grpSp>
        <p:sp>
          <p:nvSpPr>
            <p:cNvPr id="6" name="山形 5"/>
            <p:cNvSpPr/>
            <p:nvPr/>
          </p:nvSpPr>
          <p:spPr>
            <a:xfrm>
              <a:off x="7089877" y="0"/>
              <a:ext cx="2160240" cy="709839"/>
            </a:xfrm>
            <a:prstGeom prst="chevron">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schemeClr val="bg1"/>
                  </a:solidFill>
                  <a:latin typeface="+mn-ea"/>
                </a:rPr>
                <a:t>まとめ</a:t>
              </a:r>
              <a:endParaRPr kumimoji="1" lang="en-US" altLang="ja-JP" sz="2400" dirty="0" smtClean="0">
                <a:solidFill>
                  <a:schemeClr val="bg1"/>
                </a:solidFill>
                <a:latin typeface="+mn-ea"/>
              </a:endParaRPr>
            </a:p>
            <a:p>
              <a:pPr algn="ctr"/>
              <a:r>
                <a:rPr kumimoji="1" lang="ja-JP" altLang="en-US" sz="2400" dirty="0" smtClean="0">
                  <a:solidFill>
                    <a:schemeClr val="bg1"/>
                  </a:solidFill>
                  <a:latin typeface="+mn-ea"/>
                </a:rPr>
                <a:t> </a:t>
              </a:r>
              <a:endParaRPr kumimoji="1" lang="ja-JP" altLang="en-US" sz="2400" dirty="0">
                <a:solidFill>
                  <a:schemeClr val="bg1"/>
                </a:solidFill>
                <a:latin typeface="+mn-ea"/>
              </a:endParaRPr>
            </a:p>
          </p:txBody>
        </p:sp>
      </p:grpSp>
      <p:sp>
        <p:nvSpPr>
          <p:cNvPr id="10" name="テキスト ボックス 9"/>
          <p:cNvSpPr txBox="1"/>
          <p:nvPr/>
        </p:nvSpPr>
        <p:spPr>
          <a:xfrm>
            <a:off x="1013625" y="1799789"/>
            <a:ext cx="8229600" cy="1200329"/>
          </a:xfrm>
          <a:prstGeom prst="rect">
            <a:avLst/>
          </a:prstGeom>
          <a:noFill/>
        </p:spPr>
        <p:txBody>
          <a:bodyPr wrap="square" rtlCol="0">
            <a:spAutoFit/>
          </a:bodyPr>
          <a:lstStyle/>
          <a:p>
            <a:r>
              <a:rPr kumimoji="1" lang="ja-JP" altLang="en-US" sz="3600" dirty="0" smtClean="0"/>
              <a:t>　「いじめの捉え方」を再認識すること</a:t>
            </a:r>
            <a:endParaRPr kumimoji="1" lang="en-US" altLang="ja-JP" sz="3600" dirty="0" smtClean="0"/>
          </a:p>
          <a:p>
            <a:r>
              <a:rPr lang="ja-JP" altLang="en-US" sz="3600" dirty="0"/>
              <a:t>　</a:t>
            </a:r>
            <a:r>
              <a:rPr kumimoji="1" lang="ja-JP" altLang="en-US" sz="3600" dirty="0" smtClean="0"/>
              <a:t>ができましたか。</a:t>
            </a:r>
            <a:endParaRPr kumimoji="1" lang="ja-JP" altLang="en-US" sz="3600" dirty="0"/>
          </a:p>
        </p:txBody>
      </p:sp>
      <p:sp>
        <p:nvSpPr>
          <p:cNvPr id="12" name="テキスト ボックス 11"/>
          <p:cNvSpPr txBox="1"/>
          <p:nvPr/>
        </p:nvSpPr>
        <p:spPr>
          <a:xfrm>
            <a:off x="999592" y="3433634"/>
            <a:ext cx="7604856" cy="1754326"/>
          </a:xfrm>
          <a:prstGeom prst="rect">
            <a:avLst/>
          </a:prstGeom>
          <a:noFill/>
        </p:spPr>
        <p:txBody>
          <a:bodyPr wrap="square" rtlCol="0">
            <a:spAutoFit/>
          </a:bodyPr>
          <a:lstStyle/>
          <a:p>
            <a:pPr algn="just"/>
            <a:r>
              <a:rPr kumimoji="1" lang="ja-JP" altLang="en-US" sz="3600" dirty="0" smtClean="0"/>
              <a:t>　いじめられた児童生徒や保護者</a:t>
            </a:r>
            <a:r>
              <a:rPr lang="ja-JP" altLang="en-US" sz="3600" dirty="0" smtClean="0"/>
              <a:t>の</a:t>
            </a:r>
            <a:r>
              <a:rPr lang="ja-JP" altLang="en-US" sz="3600" dirty="0"/>
              <a:t>　</a:t>
            </a:r>
            <a:endParaRPr lang="en-US" altLang="ja-JP" sz="3600" dirty="0" smtClean="0"/>
          </a:p>
          <a:p>
            <a:pPr algn="just"/>
            <a:r>
              <a:rPr lang="ja-JP" altLang="en-US" sz="3600" dirty="0"/>
              <a:t>　</a:t>
            </a:r>
            <a:r>
              <a:rPr lang="ja-JP" altLang="en-US" sz="3600" dirty="0" smtClean="0"/>
              <a:t>気持ちに寄り添った教育相談の在</a:t>
            </a:r>
            <a:endParaRPr lang="en-US" altLang="ja-JP" sz="3600" dirty="0" smtClean="0"/>
          </a:p>
          <a:p>
            <a:pPr algn="just"/>
            <a:r>
              <a:rPr lang="ja-JP" altLang="en-US" sz="3600" dirty="0"/>
              <a:t>　</a:t>
            </a:r>
            <a:r>
              <a:rPr lang="ja-JP" altLang="en-US" sz="3600" dirty="0" err="1" smtClean="0"/>
              <a:t>り</a:t>
            </a:r>
            <a:r>
              <a:rPr lang="ja-JP" altLang="en-US" sz="3600" dirty="0" smtClean="0"/>
              <a:t>方を考えることができましたか。</a:t>
            </a:r>
            <a:endParaRPr kumimoji="1" lang="ja-JP" altLang="en-US" sz="3600" dirty="0"/>
          </a:p>
        </p:txBody>
      </p:sp>
      <p:pic>
        <p:nvPicPr>
          <p:cNvPr id="13" name="Picture 4" descr="いろいろなチェックボックスのイラスト | かわいいフリー素材集 いらすとや"/>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2992" y="1813169"/>
            <a:ext cx="893793" cy="73518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いろいろなチェックボックスのイラスト | かわいいフリー素材集 いらすとや"/>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2992" y="3426366"/>
            <a:ext cx="893793" cy="7351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08189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467544" y="-54768"/>
            <a:ext cx="7704856" cy="7228184"/>
          </a:xfrm>
          <a:prstGeom prst="rect">
            <a:avLst/>
          </a:prstGeom>
        </p:spPr>
      </p:pic>
      <p:sp>
        <p:nvSpPr>
          <p:cNvPr id="5" name="テキスト ボックス 4"/>
          <p:cNvSpPr txBox="1"/>
          <p:nvPr/>
        </p:nvSpPr>
        <p:spPr>
          <a:xfrm>
            <a:off x="1187624" y="1114286"/>
            <a:ext cx="6120680" cy="3754874"/>
          </a:xfrm>
          <a:prstGeom prst="rect">
            <a:avLst/>
          </a:prstGeom>
          <a:noFill/>
        </p:spPr>
        <p:txBody>
          <a:bodyPr wrap="square" rtlCol="0">
            <a:spAutoFit/>
          </a:bodyPr>
          <a:lstStyle/>
          <a:p>
            <a:pPr algn="ctr"/>
            <a:r>
              <a:rPr lang="ja-JP" altLang="en-US" sz="3400" dirty="0" smtClean="0">
                <a:solidFill>
                  <a:schemeClr val="bg1"/>
                </a:solidFill>
                <a:latin typeface="UD デジタル 教科書体 NP-B" panose="02020700000000000000" pitchFamily="18" charset="-128"/>
                <a:ea typeface="UD デジタル 教科書体 NP-B" panose="02020700000000000000" pitchFamily="18" charset="-128"/>
              </a:rPr>
              <a:t>ねらい</a:t>
            </a:r>
            <a:endParaRPr lang="en-US" altLang="ja-JP" sz="3400" dirty="0" smtClean="0">
              <a:solidFill>
                <a:schemeClr val="bg1"/>
              </a:solidFill>
              <a:latin typeface="UD デジタル 教科書体 NP-B" panose="02020700000000000000" pitchFamily="18" charset="-128"/>
              <a:ea typeface="UD デジタル 教科書体 NP-B" panose="02020700000000000000" pitchFamily="18" charset="-128"/>
            </a:endParaRPr>
          </a:p>
          <a:p>
            <a:pPr algn="just"/>
            <a:r>
              <a:rPr lang="ja-JP" altLang="en-US" sz="3400" dirty="0" smtClean="0">
                <a:solidFill>
                  <a:schemeClr val="bg1"/>
                </a:solidFill>
                <a:latin typeface="UD デジタル 教科書体 NP-B" panose="02020700000000000000" pitchFamily="18" charset="-128"/>
                <a:ea typeface="UD デジタル 教科書体 NP-B" panose="02020700000000000000" pitchFamily="18" charset="-128"/>
              </a:rPr>
              <a:t>Ａ先生のいじめの早期対応事例を通して、「いじめの捉え方」を見直し、児童生徒や保護者の気持ちに寄り添った、教育相談の在り方について考える。</a:t>
            </a:r>
            <a:endParaRPr kumimoji="1" lang="ja-JP" altLang="en-US" sz="3400" dirty="0">
              <a:solidFill>
                <a:schemeClr val="bg1"/>
              </a:solidFill>
              <a:latin typeface="UD デジタル 教科書体 NP-B" panose="02020700000000000000" pitchFamily="18" charset="-128"/>
              <a:ea typeface="UD デジタル 教科書体 NP-B" panose="02020700000000000000" pitchFamily="18" charset="-128"/>
            </a:endParaRPr>
          </a:p>
        </p:txBody>
      </p:sp>
    </p:spTree>
    <p:extLst>
      <p:ext uri="{BB962C8B-B14F-4D97-AF65-F5344CB8AC3E}">
        <p14:creationId xmlns:p14="http://schemas.microsoft.com/office/powerpoint/2010/main" val="12761648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91480" y="420976"/>
            <a:ext cx="8229600" cy="1033304"/>
          </a:xfrm>
        </p:spPr>
        <p:txBody>
          <a:bodyPr>
            <a:normAutofit/>
          </a:bodyPr>
          <a:lstStyle/>
          <a:p>
            <a:r>
              <a:rPr kumimoji="1" lang="ja-JP" altLang="en-US" sz="5400" dirty="0" smtClean="0">
                <a:latin typeface="UD デジタル 教科書体 NK-B" panose="02020700000000000000" pitchFamily="18" charset="-128"/>
                <a:ea typeface="UD デジタル 教科書体 NK-B" panose="02020700000000000000" pitchFamily="18" charset="-128"/>
              </a:rPr>
              <a:t>　意見交換の流れ</a:t>
            </a:r>
            <a:endParaRPr kumimoji="1" lang="ja-JP" altLang="en-US" sz="5400" dirty="0">
              <a:latin typeface="UD デジタル 教科書体 NK-B" panose="02020700000000000000" pitchFamily="18" charset="-128"/>
              <a:ea typeface="UD デジタル 教科書体 NK-B" panose="02020700000000000000" pitchFamily="18" charset="-128"/>
            </a:endParaRPr>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3192370274"/>
              </p:ext>
            </p:extLst>
          </p:nvPr>
        </p:nvGraphicFramePr>
        <p:xfrm>
          <a:off x="537574" y="1495371"/>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テキスト ボックス 2"/>
          <p:cNvSpPr txBox="1"/>
          <p:nvPr/>
        </p:nvSpPr>
        <p:spPr>
          <a:xfrm>
            <a:off x="457200" y="1968051"/>
            <a:ext cx="1080120" cy="646331"/>
          </a:xfrm>
          <a:prstGeom prst="rect">
            <a:avLst/>
          </a:prstGeom>
          <a:noFill/>
        </p:spPr>
        <p:txBody>
          <a:bodyPr wrap="square" rtlCol="0">
            <a:spAutoFit/>
          </a:bodyPr>
          <a:lstStyle/>
          <a:p>
            <a:r>
              <a:rPr kumimoji="1" lang="ja-JP" altLang="en-US" dirty="0" smtClean="0"/>
              <a:t>　　</a:t>
            </a:r>
            <a:r>
              <a:rPr kumimoji="1" lang="ja-JP" altLang="en-US" sz="3600" dirty="0" smtClean="0">
                <a:solidFill>
                  <a:schemeClr val="bg1"/>
                </a:solidFill>
                <a:latin typeface="UD デジタル 教科書体 NK-B" panose="02020700000000000000" pitchFamily="18" charset="-128"/>
                <a:ea typeface="UD デジタル 教科書体 NK-B" panose="02020700000000000000" pitchFamily="18" charset="-128"/>
              </a:rPr>
              <a:t>１</a:t>
            </a:r>
            <a:endParaRPr kumimoji="1" lang="ja-JP" altLang="en-US" sz="3600" dirty="0">
              <a:solidFill>
                <a:schemeClr val="bg1"/>
              </a:solidFill>
              <a:latin typeface="UD デジタル 教科書体 NK-B" panose="02020700000000000000" pitchFamily="18" charset="-128"/>
              <a:ea typeface="UD デジタル 教科書体 NK-B" panose="02020700000000000000" pitchFamily="18" charset="-128"/>
            </a:endParaRPr>
          </a:p>
        </p:txBody>
      </p:sp>
      <p:sp>
        <p:nvSpPr>
          <p:cNvPr id="5" name="テキスト ボックス 4"/>
          <p:cNvSpPr txBox="1"/>
          <p:nvPr/>
        </p:nvSpPr>
        <p:spPr>
          <a:xfrm>
            <a:off x="457200" y="3076101"/>
            <a:ext cx="1080120" cy="646331"/>
          </a:xfrm>
          <a:prstGeom prst="rect">
            <a:avLst/>
          </a:prstGeom>
          <a:noFill/>
        </p:spPr>
        <p:txBody>
          <a:bodyPr wrap="square" rtlCol="0">
            <a:spAutoFit/>
          </a:bodyPr>
          <a:lstStyle/>
          <a:p>
            <a:r>
              <a:rPr kumimoji="1" lang="ja-JP" altLang="en-US" dirty="0" smtClean="0"/>
              <a:t>　　</a:t>
            </a:r>
            <a:r>
              <a:rPr kumimoji="1" lang="ja-JP" altLang="en-US" sz="3600" dirty="0" smtClean="0">
                <a:solidFill>
                  <a:schemeClr val="bg1"/>
                </a:solidFill>
                <a:latin typeface="UD デジタル 教科書体 NK-B" panose="02020700000000000000" pitchFamily="18" charset="-128"/>
                <a:ea typeface="UD デジタル 教科書体 NK-B" panose="02020700000000000000" pitchFamily="18" charset="-128"/>
              </a:rPr>
              <a:t>２</a:t>
            </a:r>
            <a:endParaRPr kumimoji="1" lang="ja-JP" altLang="en-US" sz="3600" dirty="0">
              <a:solidFill>
                <a:schemeClr val="bg1"/>
              </a:solidFill>
              <a:latin typeface="UD デジタル 教科書体 NK-B" panose="02020700000000000000" pitchFamily="18" charset="-128"/>
              <a:ea typeface="UD デジタル 教科書体 NK-B" panose="02020700000000000000" pitchFamily="18" charset="-128"/>
            </a:endParaRPr>
          </a:p>
        </p:txBody>
      </p:sp>
      <p:sp>
        <p:nvSpPr>
          <p:cNvPr id="6" name="テキスト ボックス 5"/>
          <p:cNvSpPr txBox="1"/>
          <p:nvPr/>
        </p:nvSpPr>
        <p:spPr>
          <a:xfrm>
            <a:off x="457200" y="4184521"/>
            <a:ext cx="1080120" cy="646331"/>
          </a:xfrm>
          <a:prstGeom prst="rect">
            <a:avLst/>
          </a:prstGeom>
          <a:noFill/>
        </p:spPr>
        <p:txBody>
          <a:bodyPr wrap="square" rtlCol="0">
            <a:spAutoFit/>
          </a:bodyPr>
          <a:lstStyle/>
          <a:p>
            <a:r>
              <a:rPr kumimoji="1" lang="ja-JP" altLang="en-US" dirty="0" smtClean="0"/>
              <a:t>　　</a:t>
            </a:r>
            <a:r>
              <a:rPr kumimoji="1" lang="ja-JP" altLang="en-US" sz="3600" dirty="0" smtClean="0">
                <a:solidFill>
                  <a:schemeClr val="bg1"/>
                </a:solidFill>
                <a:latin typeface="UD デジタル 教科書体 NK-B" panose="02020700000000000000" pitchFamily="18" charset="-128"/>
                <a:ea typeface="UD デジタル 教科書体 NK-B" panose="02020700000000000000" pitchFamily="18" charset="-128"/>
              </a:rPr>
              <a:t>３</a:t>
            </a:r>
            <a:endParaRPr kumimoji="1" lang="ja-JP" altLang="en-US" sz="3600" dirty="0">
              <a:solidFill>
                <a:schemeClr val="bg1"/>
              </a:solidFill>
              <a:latin typeface="UD デジタル 教科書体 NK-B" panose="02020700000000000000" pitchFamily="18" charset="-128"/>
              <a:ea typeface="UD デジタル 教科書体 NK-B" panose="02020700000000000000" pitchFamily="18" charset="-128"/>
            </a:endParaRPr>
          </a:p>
        </p:txBody>
      </p:sp>
      <p:sp>
        <p:nvSpPr>
          <p:cNvPr id="8" name="テキスト ボックス 7"/>
          <p:cNvSpPr txBox="1"/>
          <p:nvPr/>
        </p:nvSpPr>
        <p:spPr>
          <a:xfrm>
            <a:off x="457200" y="5223198"/>
            <a:ext cx="1080120" cy="1200329"/>
          </a:xfrm>
          <a:prstGeom prst="rect">
            <a:avLst/>
          </a:prstGeom>
          <a:noFill/>
        </p:spPr>
        <p:txBody>
          <a:bodyPr wrap="square" rtlCol="0">
            <a:spAutoFit/>
          </a:bodyPr>
          <a:lstStyle/>
          <a:p>
            <a:r>
              <a:rPr kumimoji="1" lang="ja-JP" altLang="en-US" dirty="0" smtClean="0"/>
              <a:t>　　</a:t>
            </a:r>
            <a:r>
              <a:rPr kumimoji="1" lang="en-US" altLang="ja-JP" sz="3600" dirty="0" smtClean="0">
                <a:solidFill>
                  <a:schemeClr val="bg1"/>
                </a:solidFill>
                <a:latin typeface="UD デジタル 教科書体 NK-B" panose="02020700000000000000" pitchFamily="18" charset="-128"/>
                <a:ea typeface="UD デジタル 教科書体 NK-B" panose="02020700000000000000" pitchFamily="18" charset="-128"/>
              </a:rPr>
              <a:t>4</a:t>
            </a:r>
          </a:p>
          <a:p>
            <a:endParaRPr kumimoji="1" lang="ja-JP" altLang="en-US" sz="3600" dirty="0">
              <a:solidFill>
                <a:schemeClr val="bg1"/>
              </a:solidFill>
              <a:latin typeface="UD デジタル 教科書体 NK-B" panose="02020700000000000000" pitchFamily="18" charset="-128"/>
              <a:ea typeface="UD デジタル 教科書体 NK-B" panose="02020700000000000000" pitchFamily="18" charset="-128"/>
            </a:endParaRPr>
          </a:p>
        </p:txBody>
      </p:sp>
      <p:grpSp>
        <p:nvGrpSpPr>
          <p:cNvPr id="13" name="グループ化 12"/>
          <p:cNvGrpSpPr/>
          <p:nvPr/>
        </p:nvGrpSpPr>
        <p:grpSpPr>
          <a:xfrm>
            <a:off x="1331640" y="1647104"/>
            <a:ext cx="8000457" cy="5124762"/>
            <a:chOff x="1403648" y="1772816"/>
            <a:chExt cx="8000457" cy="5124762"/>
          </a:xfrm>
        </p:grpSpPr>
        <p:sp>
          <p:nvSpPr>
            <p:cNvPr id="9" name="テキスト ボックス 8"/>
            <p:cNvSpPr txBox="1"/>
            <p:nvPr/>
          </p:nvSpPr>
          <p:spPr>
            <a:xfrm>
              <a:off x="1403648" y="1772816"/>
              <a:ext cx="7848489" cy="584775"/>
            </a:xfrm>
            <a:prstGeom prst="rect">
              <a:avLst/>
            </a:prstGeom>
            <a:noFill/>
          </p:spPr>
          <p:txBody>
            <a:bodyPr wrap="square" rtlCol="0">
              <a:spAutoFit/>
            </a:bodyPr>
            <a:lstStyle/>
            <a:p>
              <a:r>
                <a:rPr kumimoji="1" lang="ja-JP" altLang="en-US" sz="3200" dirty="0" smtClean="0">
                  <a:latin typeface="UD デジタル 教科書体 NP-B" panose="02020700000000000000" pitchFamily="18" charset="-128"/>
                  <a:ea typeface="UD デジタル 教科書体 NP-B" panose="02020700000000000000" pitchFamily="18" charset="-128"/>
                </a:rPr>
                <a:t> いじめの早期対応事例紹介</a:t>
              </a:r>
              <a:endParaRPr kumimoji="1" lang="ja-JP" altLang="en-US" sz="3200" dirty="0">
                <a:latin typeface="UD デジタル 教科書体 NP-B" panose="02020700000000000000" pitchFamily="18" charset="-128"/>
                <a:ea typeface="UD デジタル 教科書体 NP-B" panose="02020700000000000000" pitchFamily="18" charset="-128"/>
              </a:endParaRPr>
            </a:p>
          </p:txBody>
        </p:sp>
        <p:sp>
          <p:nvSpPr>
            <p:cNvPr id="10" name="テキスト ボックス 9"/>
            <p:cNvSpPr txBox="1"/>
            <p:nvPr/>
          </p:nvSpPr>
          <p:spPr>
            <a:xfrm>
              <a:off x="1537320" y="2864937"/>
              <a:ext cx="7149479" cy="584775"/>
            </a:xfrm>
            <a:prstGeom prst="rect">
              <a:avLst/>
            </a:prstGeom>
            <a:noFill/>
          </p:spPr>
          <p:txBody>
            <a:bodyPr wrap="square" rtlCol="0">
              <a:spAutoFit/>
            </a:bodyPr>
            <a:lstStyle/>
            <a:p>
              <a:r>
                <a:rPr kumimoji="1" lang="ja-JP" altLang="en-US" sz="3200" dirty="0" smtClean="0">
                  <a:latin typeface="UD デジタル 教科書体 NP-B" panose="02020700000000000000" pitchFamily="18" charset="-128"/>
                  <a:ea typeface="UD デジタル 教科書体 NP-B" panose="02020700000000000000" pitchFamily="18" charset="-128"/>
                </a:rPr>
                <a:t>場面</a:t>
              </a:r>
              <a:r>
                <a:rPr kumimoji="1" lang="en-US" altLang="ja-JP" sz="3200" dirty="0" smtClean="0">
                  <a:latin typeface="UD デジタル 教科書体 NP-B" panose="02020700000000000000" pitchFamily="18" charset="-128"/>
                  <a:ea typeface="UD デジタル 教科書体 NP-B" panose="02020700000000000000" pitchFamily="18" charset="-128"/>
                </a:rPr>
                <a:t>Ⅰ</a:t>
              </a:r>
              <a:r>
                <a:rPr kumimoji="1" lang="ja-JP" altLang="en-US" sz="3200" dirty="0" smtClean="0">
                  <a:latin typeface="UD デジタル 教科書体 NP-B" panose="02020700000000000000" pitchFamily="18" charset="-128"/>
                  <a:ea typeface="UD デジタル 教科書体 NP-B" panose="02020700000000000000" pitchFamily="18" charset="-128"/>
                </a:rPr>
                <a:t>についての意見交換</a:t>
              </a:r>
              <a:endParaRPr kumimoji="1" lang="ja-JP" altLang="en-US" sz="3200" dirty="0">
                <a:latin typeface="UD デジタル 教科書体 NP-B" panose="02020700000000000000" pitchFamily="18" charset="-128"/>
                <a:ea typeface="UD デジタル 教科書体 NP-B" panose="02020700000000000000" pitchFamily="18" charset="-128"/>
              </a:endParaRPr>
            </a:p>
          </p:txBody>
        </p:sp>
        <p:sp>
          <p:nvSpPr>
            <p:cNvPr id="11" name="テキスト ボックス 10"/>
            <p:cNvSpPr txBox="1"/>
            <p:nvPr/>
          </p:nvSpPr>
          <p:spPr>
            <a:xfrm>
              <a:off x="1537320" y="4007455"/>
              <a:ext cx="7303840" cy="584775"/>
            </a:xfrm>
            <a:prstGeom prst="rect">
              <a:avLst/>
            </a:prstGeom>
            <a:noFill/>
          </p:spPr>
          <p:txBody>
            <a:bodyPr wrap="square" rtlCol="0">
              <a:spAutoFit/>
            </a:bodyPr>
            <a:lstStyle/>
            <a:p>
              <a:r>
                <a:rPr kumimoji="1" lang="ja-JP" altLang="en-US" sz="3200" dirty="0" smtClean="0">
                  <a:latin typeface="UD デジタル 教科書体 NP-B" panose="02020700000000000000" pitchFamily="18" charset="-128"/>
                  <a:ea typeface="UD デジタル 教科書体 NP-B" panose="02020700000000000000" pitchFamily="18" charset="-128"/>
                </a:rPr>
                <a:t>場面</a:t>
              </a:r>
              <a:r>
                <a:rPr kumimoji="1" lang="en-US" altLang="ja-JP" sz="3200" dirty="0" smtClean="0">
                  <a:latin typeface="UD デジタル 教科書体 NP-B" panose="02020700000000000000" pitchFamily="18" charset="-128"/>
                  <a:ea typeface="UD デジタル 教科書体 NP-B" panose="02020700000000000000" pitchFamily="18" charset="-128"/>
                </a:rPr>
                <a:t>Ⅱ</a:t>
              </a:r>
              <a:r>
                <a:rPr kumimoji="1" lang="ja-JP" altLang="en-US" sz="3200" dirty="0" smtClean="0">
                  <a:latin typeface="UD デジタル 教科書体 NP-B" panose="02020700000000000000" pitchFamily="18" charset="-128"/>
                  <a:ea typeface="UD デジタル 教科書体 NP-B" panose="02020700000000000000" pitchFamily="18" charset="-128"/>
                </a:rPr>
                <a:t>についての意見交換</a:t>
              </a:r>
              <a:endParaRPr kumimoji="1" lang="ja-JP" altLang="en-US" sz="3200" dirty="0">
                <a:latin typeface="UD デジタル 教科書体 NP-B" panose="02020700000000000000" pitchFamily="18" charset="-128"/>
                <a:ea typeface="UD デジタル 教科書体 NP-B" panose="02020700000000000000" pitchFamily="18" charset="-128"/>
              </a:endParaRPr>
            </a:p>
          </p:txBody>
        </p:sp>
        <p:sp>
          <p:nvSpPr>
            <p:cNvPr id="12" name="テキスト ボックス 11"/>
            <p:cNvSpPr txBox="1"/>
            <p:nvPr/>
          </p:nvSpPr>
          <p:spPr>
            <a:xfrm>
              <a:off x="1555616" y="5056523"/>
              <a:ext cx="7848489" cy="584775"/>
            </a:xfrm>
            <a:prstGeom prst="rect">
              <a:avLst/>
            </a:prstGeom>
            <a:noFill/>
          </p:spPr>
          <p:txBody>
            <a:bodyPr wrap="square" rtlCol="0">
              <a:spAutoFit/>
            </a:bodyPr>
            <a:lstStyle/>
            <a:p>
              <a:r>
                <a:rPr kumimoji="1" lang="ja-JP" altLang="en-US" sz="3200" dirty="0" smtClean="0">
                  <a:latin typeface="UD デジタル 教科書体 NP-B" panose="02020700000000000000" pitchFamily="18" charset="-128"/>
                  <a:ea typeface="UD デジタル 教科書体 NP-B" panose="02020700000000000000" pitchFamily="18" charset="-128"/>
                </a:rPr>
                <a:t>研修の</a:t>
              </a:r>
              <a:r>
                <a:rPr lang="ja-JP" altLang="en-US" sz="3200" dirty="0" smtClean="0">
                  <a:latin typeface="UD デジタル 教科書体 NP-B" panose="02020700000000000000" pitchFamily="18" charset="-128"/>
                  <a:ea typeface="UD デジタル 教科書体 NP-B" panose="02020700000000000000" pitchFamily="18" charset="-128"/>
                </a:rPr>
                <a:t>まとめ</a:t>
              </a:r>
              <a:endParaRPr kumimoji="1" lang="ja-JP" altLang="en-US" sz="3200" dirty="0">
                <a:latin typeface="UD デジタル 教科書体 NP-B" panose="02020700000000000000" pitchFamily="18" charset="-128"/>
                <a:ea typeface="UD デジタル 教科書体 NP-B" panose="02020700000000000000" pitchFamily="18" charset="-128"/>
              </a:endParaRPr>
            </a:p>
          </p:txBody>
        </p:sp>
        <p:sp>
          <p:nvSpPr>
            <p:cNvPr id="7" name="テキスト ボックス 6"/>
            <p:cNvSpPr txBox="1"/>
            <p:nvPr/>
          </p:nvSpPr>
          <p:spPr>
            <a:xfrm>
              <a:off x="1811761" y="5943471"/>
              <a:ext cx="6995119" cy="954107"/>
            </a:xfrm>
            <a:prstGeom prst="rect">
              <a:avLst/>
            </a:prstGeom>
            <a:solidFill>
              <a:schemeClr val="accent5">
                <a:lumMod val="20000"/>
                <a:lumOff val="80000"/>
              </a:schemeClr>
            </a:solidFill>
          </p:spPr>
          <p:txBody>
            <a:bodyPr wrap="square" rtlCol="0">
              <a:spAutoFit/>
            </a:bodyPr>
            <a:lstStyle/>
            <a:p>
              <a:r>
                <a:rPr kumimoji="1" lang="en-US" altLang="ja-JP" sz="2800" dirty="0" smtClean="0"/>
                <a:t>※</a:t>
              </a:r>
              <a:r>
                <a:rPr kumimoji="1" lang="ja-JP" altLang="en-US" sz="2800" dirty="0" smtClean="0"/>
                <a:t>意見交換は、個人→グループ→全体発表の流れで行う。</a:t>
              </a:r>
              <a:endParaRPr kumimoji="1" lang="ja-JP" altLang="en-US" sz="2800" dirty="0"/>
            </a:p>
          </p:txBody>
        </p:sp>
      </p:grpSp>
    </p:spTree>
    <p:extLst>
      <p:ext uri="{BB962C8B-B14F-4D97-AF65-F5344CB8AC3E}">
        <p14:creationId xmlns:p14="http://schemas.microsoft.com/office/powerpoint/2010/main" val="24263873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43608" y="1844824"/>
            <a:ext cx="7048872" cy="4392488"/>
          </a:xfrm>
          <a:solidFill>
            <a:schemeClr val="tx1"/>
          </a:solidFill>
        </p:spPr>
        <p:txBody>
          <a:bodyPr>
            <a:normAutofit/>
          </a:bodyPr>
          <a:lstStyle/>
          <a:p>
            <a:r>
              <a:rPr kumimoji="1" lang="ja-JP" altLang="en-US" dirty="0" smtClean="0">
                <a:solidFill>
                  <a:schemeClr val="bg1"/>
                </a:solidFill>
                <a:latin typeface="UD デジタル 教科書体 NK-B" panose="02020700000000000000" pitchFamily="18" charset="-128"/>
                <a:ea typeface="UD デジタル 教科書体 NK-B" panose="02020700000000000000" pitchFamily="18" charset="-128"/>
              </a:rPr>
              <a:t>事例紹介</a:t>
            </a:r>
            <a:r>
              <a:rPr kumimoji="1" lang="en-US" altLang="ja-JP" dirty="0" smtClean="0">
                <a:solidFill>
                  <a:schemeClr val="bg1"/>
                </a:solidFill>
                <a:latin typeface="UD デジタル 教科書体 NK-B" panose="02020700000000000000" pitchFamily="18" charset="-128"/>
                <a:ea typeface="UD デジタル 教科書体 NK-B" panose="02020700000000000000" pitchFamily="18" charset="-128"/>
              </a:rPr>
              <a:t> </a:t>
            </a:r>
            <a:br>
              <a:rPr kumimoji="1" lang="en-US" altLang="ja-JP" dirty="0" smtClean="0">
                <a:solidFill>
                  <a:schemeClr val="bg1"/>
                </a:solidFill>
                <a:latin typeface="UD デジタル 教科書体 NK-B" panose="02020700000000000000" pitchFamily="18" charset="-128"/>
                <a:ea typeface="UD デジタル 教科書体 NK-B" panose="02020700000000000000" pitchFamily="18" charset="-128"/>
              </a:rPr>
            </a:br>
            <a:r>
              <a:rPr kumimoji="1" lang="ja-JP" altLang="en-US" sz="4000" dirty="0" smtClean="0">
                <a:solidFill>
                  <a:schemeClr val="bg1"/>
                </a:solidFill>
                <a:latin typeface="UD デジタル 教科書体 NK-B" panose="02020700000000000000" pitchFamily="18" charset="-128"/>
                <a:ea typeface="UD デジタル 教科書体 NK-B" panose="02020700000000000000" pitchFamily="18" charset="-128"/>
              </a:rPr>
              <a:t>～Ａ先生のいじめへの対応</a:t>
            </a:r>
            <a:r>
              <a:rPr lang="ja-JP" altLang="en-US" sz="4000" dirty="0" smtClean="0">
                <a:solidFill>
                  <a:schemeClr val="bg1"/>
                </a:solidFill>
                <a:latin typeface="UD デジタル 教科書体 NK-B" panose="02020700000000000000" pitchFamily="18" charset="-128"/>
                <a:ea typeface="UD デジタル 教科書体 NK-B" panose="02020700000000000000" pitchFamily="18" charset="-128"/>
              </a:rPr>
              <a:t>～</a:t>
            </a:r>
            <a:endParaRPr kumimoji="1" lang="ja-JP" altLang="en-US" sz="4000" dirty="0">
              <a:solidFill>
                <a:schemeClr val="bg1"/>
              </a:solidFill>
              <a:latin typeface="UD デジタル 教科書体 NK-B" panose="02020700000000000000" pitchFamily="18" charset="-128"/>
              <a:ea typeface="UD デジタル 教科書体 NK-B" panose="02020700000000000000" pitchFamily="18" charset="-128"/>
            </a:endParaRPr>
          </a:p>
        </p:txBody>
      </p:sp>
      <p:pic>
        <p:nvPicPr>
          <p:cNvPr id="1026" name="Picture 2" descr="劇場のカーテンのイラスト | かわいいフリー素材集 いらすとや"/>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812" y="1052736"/>
            <a:ext cx="8748464" cy="5724525"/>
          </a:xfrm>
          <a:prstGeom prst="rect">
            <a:avLst/>
          </a:prstGeom>
          <a:noFill/>
          <a:extLst>
            <a:ext uri="{909E8E84-426E-40DD-AFC4-6F175D3DCCD1}">
              <a14:hiddenFill xmlns:a14="http://schemas.microsoft.com/office/drawing/2010/main">
                <a:solidFill>
                  <a:srgbClr val="FFFFFF"/>
                </a:solidFill>
              </a14:hiddenFill>
            </a:ext>
          </a:extLst>
        </p:spPr>
      </p:pic>
      <p:grpSp>
        <p:nvGrpSpPr>
          <p:cNvPr id="5" name="グループ化 4"/>
          <p:cNvGrpSpPr/>
          <p:nvPr/>
        </p:nvGrpSpPr>
        <p:grpSpPr>
          <a:xfrm>
            <a:off x="129259" y="0"/>
            <a:ext cx="8813017" cy="716442"/>
            <a:chOff x="437100" y="-6603"/>
            <a:chExt cx="8813017" cy="716442"/>
          </a:xfrm>
        </p:grpSpPr>
        <p:grpSp>
          <p:nvGrpSpPr>
            <p:cNvPr id="6" name="グループ化 5"/>
            <p:cNvGrpSpPr/>
            <p:nvPr/>
          </p:nvGrpSpPr>
          <p:grpSpPr>
            <a:xfrm>
              <a:off x="437100" y="-6603"/>
              <a:ext cx="7031628" cy="709840"/>
              <a:chOff x="274905" y="-28155"/>
              <a:chExt cx="7031628" cy="709840"/>
            </a:xfrm>
          </p:grpSpPr>
          <p:sp>
            <p:nvSpPr>
              <p:cNvPr id="8" name="山形 7"/>
              <p:cNvSpPr/>
              <p:nvPr/>
            </p:nvSpPr>
            <p:spPr>
              <a:xfrm>
                <a:off x="2094429" y="-28155"/>
                <a:ext cx="2769532" cy="709839"/>
              </a:xfrm>
              <a:prstGeom prst="chevron">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bg1"/>
                    </a:solidFill>
                    <a:latin typeface="+mn-ea"/>
                  </a:rPr>
                  <a:t>場面</a:t>
                </a:r>
                <a:r>
                  <a:rPr kumimoji="1" lang="en-US" altLang="ja-JP" sz="2400" dirty="0" smtClean="0">
                    <a:solidFill>
                      <a:schemeClr val="bg1"/>
                    </a:solidFill>
                    <a:latin typeface="+mn-ea"/>
                  </a:rPr>
                  <a:t>Ⅰ</a:t>
                </a:r>
                <a:r>
                  <a:rPr kumimoji="1" lang="ja-JP" altLang="en-US" sz="2400" dirty="0" smtClean="0">
                    <a:solidFill>
                      <a:schemeClr val="bg1"/>
                    </a:solidFill>
                    <a:latin typeface="+mn-ea"/>
                  </a:rPr>
                  <a:t>の意見交換</a:t>
                </a:r>
                <a:endParaRPr kumimoji="1" lang="ja-JP" altLang="en-US" sz="2400" dirty="0">
                  <a:solidFill>
                    <a:schemeClr val="bg1"/>
                  </a:solidFill>
                  <a:latin typeface="+mn-ea"/>
                </a:endParaRPr>
              </a:p>
            </p:txBody>
          </p:sp>
          <p:sp>
            <p:nvSpPr>
              <p:cNvPr id="9" name="山形 8"/>
              <p:cNvSpPr/>
              <p:nvPr/>
            </p:nvSpPr>
            <p:spPr>
              <a:xfrm>
                <a:off x="4498866" y="-28155"/>
                <a:ext cx="2807667" cy="709839"/>
              </a:xfrm>
              <a:prstGeom prst="chevron">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bg1"/>
                    </a:solidFill>
                    <a:latin typeface="+mn-ea"/>
                  </a:rPr>
                  <a:t>場面</a:t>
                </a:r>
                <a:r>
                  <a:rPr kumimoji="1" lang="en-US" altLang="ja-JP" sz="2400" dirty="0" smtClean="0">
                    <a:solidFill>
                      <a:schemeClr val="bg1"/>
                    </a:solidFill>
                    <a:latin typeface="+mn-ea"/>
                  </a:rPr>
                  <a:t>Ⅱ</a:t>
                </a:r>
                <a:r>
                  <a:rPr kumimoji="1" lang="ja-JP" altLang="en-US" sz="2400" dirty="0" smtClean="0">
                    <a:solidFill>
                      <a:schemeClr val="bg1"/>
                    </a:solidFill>
                    <a:latin typeface="+mn-ea"/>
                  </a:rPr>
                  <a:t>の意見交換</a:t>
                </a:r>
                <a:endParaRPr kumimoji="1" lang="ja-JP" altLang="en-US" sz="2400" dirty="0">
                  <a:solidFill>
                    <a:schemeClr val="bg1"/>
                  </a:solidFill>
                  <a:latin typeface="+mn-ea"/>
                </a:endParaRPr>
              </a:p>
            </p:txBody>
          </p:sp>
          <p:sp>
            <p:nvSpPr>
              <p:cNvPr id="10" name="山形 9"/>
              <p:cNvSpPr/>
              <p:nvPr/>
            </p:nvSpPr>
            <p:spPr>
              <a:xfrm>
                <a:off x="274905" y="-28154"/>
                <a:ext cx="2160240" cy="709839"/>
              </a:xfrm>
              <a:prstGeom prst="chevron">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bg1"/>
                    </a:solidFill>
                    <a:latin typeface="+mn-ea"/>
                  </a:rPr>
                  <a:t>事例紹介</a:t>
                </a:r>
                <a:endParaRPr kumimoji="1" lang="en-US" altLang="ja-JP" sz="2400" dirty="0" smtClean="0">
                  <a:solidFill>
                    <a:schemeClr val="bg1"/>
                  </a:solidFill>
                  <a:latin typeface="+mn-ea"/>
                </a:endParaRPr>
              </a:p>
              <a:p>
                <a:pPr algn="ctr"/>
                <a:r>
                  <a:rPr kumimoji="1" lang="ja-JP" altLang="en-US" sz="2400" dirty="0" smtClean="0">
                    <a:solidFill>
                      <a:schemeClr val="bg1"/>
                    </a:solidFill>
                    <a:latin typeface="+mn-ea"/>
                  </a:rPr>
                  <a:t> </a:t>
                </a:r>
                <a:endParaRPr kumimoji="1" lang="ja-JP" altLang="en-US" sz="2400" dirty="0">
                  <a:solidFill>
                    <a:schemeClr val="bg1"/>
                  </a:solidFill>
                  <a:latin typeface="+mn-ea"/>
                </a:endParaRPr>
              </a:p>
            </p:txBody>
          </p:sp>
        </p:grpSp>
        <p:sp>
          <p:nvSpPr>
            <p:cNvPr id="7" name="山形 6"/>
            <p:cNvSpPr/>
            <p:nvPr/>
          </p:nvSpPr>
          <p:spPr>
            <a:xfrm>
              <a:off x="7089877" y="0"/>
              <a:ext cx="2160240" cy="709839"/>
            </a:xfrm>
            <a:prstGeom prst="chevron">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schemeClr val="bg1"/>
                  </a:solidFill>
                  <a:latin typeface="+mn-ea"/>
                </a:rPr>
                <a:t>まとめ</a:t>
              </a:r>
              <a:endParaRPr kumimoji="1" lang="en-US" altLang="ja-JP" sz="2400" dirty="0" smtClean="0">
                <a:solidFill>
                  <a:schemeClr val="bg1"/>
                </a:solidFill>
                <a:latin typeface="+mn-ea"/>
              </a:endParaRPr>
            </a:p>
            <a:p>
              <a:pPr algn="ctr"/>
              <a:r>
                <a:rPr kumimoji="1" lang="ja-JP" altLang="en-US" sz="2400" dirty="0" smtClean="0">
                  <a:solidFill>
                    <a:schemeClr val="bg1"/>
                  </a:solidFill>
                  <a:latin typeface="+mn-ea"/>
                </a:rPr>
                <a:t> </a:t>
              </a:r>
              <a:endParaRPr kumimoji="1" lang="ja-JP" altLang="en-US" sz="2400" dirty="0">
                <a:solidFill>
                  <a:schemeClr val="bg1"/>
                </a:solidFill>
                <a:latin typeface="+mn-ea"/>
              </a:endParaRPr>
            </a:p>
          </p:txBody>
        </p:sp>
      </p:grpSp>
    </p:spTree>
    <p:extLst>
      <p:ext uri="{BB962C8B-B14F-4D97-AF65-F5344CB8AC3E}">
        <p14:creationId xmlns:p14="http://schemas.microsoft.com/office/powerpoint/2010/main" val="18441970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43608" y="1844824"/>
            <a:ext cx="7048872" cy="4392488"/>
          </a:xfrm>
          <a:solidFill>
            <a:schemeClr val="tx1"/>
          </a:solidFill>
        </p:spPr>
        <p:txBody>
          <a:bodyPr>
            <a:normAutofit/>
          </a:bodyPr>
          <a:lstStyle/>
          <a:p>
            <a:r>
              <a:rPr kumimoji="1" lang="ja-JP" altLang="en-US" dirty="0" smtClean="0">
                <a:solidFill>
                  <a:schemeClr val="bg1"/>
                </a:solidFill>
                <a:latin typeface="UD デジタル 教科書体 NK-B" panose="02020700000000000000" pitchFamily="18" charset="-128"/>
                <a:ea typeface="UD デジタル 教科書体 NK-B" panose="02020700000000000000" pitchFamily="18" charset="-128"/>
              </a:rPr>
              <a:t>場面</a:t>
            </a:r>
            <a:r>
              <a:rPr kumimoji="1" lang="en-US" altLang="ja-JP" dirty="0" smtClean="0">
                <a:solidFill>
                  <a:schemeClr val="bg1"/>
                </a:solidFill>
                <a:latin typeface="UD デジタル 教科書体 NK-B" panose="02020700000000000000" pitchFamily="18" charset="-128"/>
                <a:ea typeface="UD デジタル 教科書体 NK-B" panose="02020700000000000000" pitchFamily="18" charset="-128"/>
              </a:rPr>
              <a:t>Ⅰ</a:t>
            </a:r>
            <a:br>
              <a:rPr kumimoji="1" lang="en-US" altLang="ja-JP" dirty="0" smtClean="0">
                <a:solidFill>
                  <a:schemeClr val="bg1"/>
                </a:solidFill>
                <a:latin typeface="UD デジタル 教科書体 NK-B" panose="02020700000000000000" pitchFamily="18" charset="-128"/>
                <a:ea typeface="UD デジタル 教科書体 NK-B" panose="02020700000000000000" pitchFamily="18" charset="-128"/>
              </a:rPr>
            </a:br>
            <a:r>
              <a:rPr kumimoji="1" lang="ja-JP" altLang="en-US" dirty="0" smtClean="0">
                <a:solidFill>
                  <a:schemeClr val="bg1"/>
                </a:solidFill>
                <a:latin typeface="UD デジタル 教科書体 NK-B" panose="02020700000000000000" pitchFamily="18" charset="-128"/>
                <a:ea typeface="UD デジタル 教科書体 NK-B" panose="02020700000000000000" pitchFamily="18" charset="-128"/>
              </a:rPr>
              <a:t>～</a:t>
            </a:r>
            <a:r>
              <a:rPr lang="ja-JP" altLang="en-US" dirty="0" smtClean="0">
                <a:solidFill>
                  <a:schemeClr val="bg1"/>
                </a:solidFill>
                <a:latin typeface="UD デジタル 教科書体 NK-B" panose="02020700000000000000" pitchFamily="18" charset="-128"/>
                <a:ea typeface="UD デジタル 教科書体 NK-B" panose="02020700000000000000" pitchFamily="18" charset="-128"/>
              </a:rPr>
              <a:t>保護者からの相談～</a:t>
            </a:r>
            <a:endParaRPr kumimoji="1" lang="ja-JP" altLang="en-US" dirty="0">
              <a:solidFill>
                <a:schemeClr val="bg1"/>
              </a:solidFill>
              <a:latin typeface="UD デジタル 教科書体 NK-B" panose="02020700000000000000" pitchFamily="18" charset="-128"/>
              <a:ea typeface="UD デジタル 教科書体 NK-B" panose="02020700000000000000" pitchFamily="18" charset="-128"/>
            </a:endParaRPr>
          </a:p>
        </p:txBody>
      </p:sp>
      <p:pic>
        <p:nvPicPr>
          <p:cNvPr id="1026" name="Picture 2" descr="劇場のカーテンのイラスト | かわいいフリー素材集 いらすとや"/>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259" y="980728"/>
            <a:ext cx="8748464" cy="5724525"/>
          </a:xfrm>
          <a:prstGeom prst="rect">
            <a:avLst/>
          </a:prstGeom>
          <a:noFill/>
          <a:extLst>
            <a:ext uri="{909E8E84-426E-40DD-AFC4-6F175D3DCCD1}">
              <a14:hiddenFill xmlns:a14="http://schemas.microsoft.com/office/drawing/2010/main">
                <a:solidFill>
                  <a:srgbClr val="FFFFFF"/>
                </a:solidFill>
              </a14:hiddenFill>
            </a:ext>
          </a:extLst>
        </p:spPr>
      </p:pic>
      <p:grpSp>
        <p:nvGrpSpPr>
          <p:cNvPr id="5" name="グループ化 4"/>
          <p:cNvGrpSpPr/>
          <p:nvPr/>
        </p:nvGrpSpPr>
        <p:grpSpPr>
          <a:xfrm>
            <a:off x="129259" y="0"/>
            <a:ext cx="8813017" cy="716442"/>
            <a:chOff x="437100" y="-6603"/>
            <a:chExt cx="8813017" cy="716442"/>
          </a:xfrm>
        </p:grpSpPr>
        <p:grpSp>
          <p:nvGrpSpPr>
            <p:cNvPr id="6" name="グループ化 5"/>
            <p:cNvGrpSpPr/>
            <p:nvPr/>
          </p:nvGrpSpPr>
          <p:grpSpPr>
            <a:xfrm>
              <a:off x="437100" y="-6603"/>
              <a:ext cx="7031628" cy="709840"/>
              <a:chOff x="274905" y="-28155"/>
              <a:chExt cx="7031628" cy="709840"/>
            </a:xfrm>
          </p:grpSpPr>
          <p:sp>
            <p:nvSpPr>
              <p:cNvPr id="8" name="山形 7"/>
              <p:cNvSpPr/>
              <p:nvPr/>
            </p:nvSpPr>
            <p:spPr>
              <a:xfrm>
                <a:off x="2094429" y="-28155"/>
                <a:ext cx="2769532" cy="709839"/>
              </a:xfrm>
              <a:prstGeom prst="chevron">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bg1"/>
                    </a:solidFill>
                    <a:latin typeface="+mn-ea"/>
                  </a:rPr>
                  <a:t>場面</a:t>
                </a:r>
                <a:r>
                  <a:rPr kumimoji="1" lang="en-US" altLang="ja-JP" sz="2400" dirty="0" smtClean="0">
                    <a:solidFill>
                      <a:schemeClr val="bg1"/>
                    </a:solidFill>
                    <a:latin typeface="+mn-ea"/>
                  </a:rPr>
                  <a:t>Ⅰ</a:t>
                </a:r>
                <a:r>
                  <a:rPr kumimoji="1" lang="ja-JP" altLang="en-US" sz="2400" dirty="0" smtClean="0">
                    <a:solidFill>
                      <a:schemeClr val="bg1"/>
                    </a:solidFill>
                    <a:latin typeface="+mn-ea"/>
                  </a:rPr>
                  <a:t>の意見</a:t>
                </a:r>
                <a:endParaRPr kumimoji="1" lang="en-US" altLang="ja-JP" sz="2400" dirty="0" smtClean="0">
                  <a:solidFill>
                    <a:schemeClr val="bg1"/>
                  </a:solidFill>
                  <a:latin typeface="+mn-ea"/>
                </a:endParaRPr>
              </a:p>
              <a:p>
                <a:pPr algn="ctr"/>
                <a:r>
                  <a:rPr kumimoji="1" lang="ja-JP" altLang="en-US" sz="2400" dirty="0" smtClean="0">
                    <a:solidFill>
                      <a:schemeClr val="bg1"/>
                    </a:solidFill>
                    <a:latin typeface="+mn-ea"/>
                  </a:rPr>
                  <a:t>交換</a:t>
                </a:r>
                <a:endParaRPr kumimoji="1" lang="ja-JP" altLang="en-US" sz="2400" dirty="0">
                  <a:solidFill>
                    <a:schemeClr val="bg1"/>
                  </a:solidFill>
                  <a:latin typeface="+mn-ea"/>
                </a:endParaRPr>
              </a:p>
            </p:txBody>
          </p:sp>
          <p:sp>
            <p:nvSpPr>
              <p:cNvPr id="9" name="山形 8"/>
              <p:cNvSpPr/>
              <p:nvPr/>
            </p:nvSpPr>
            <p:spPr>
              <a:xfrm>
                <a:off x="4498866" y="-28155"/>
                <a:ext cx="2807667" cy="709839"/>
              </a:xfrm>
              <a:prstGeom prst="chevron">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bg1"/>
                    </a:solidFill>
                    <a:latin typeface="+mn-ea"/>
                  </a:rPr>
                  <a:t>場面</a:t>
                </a:r>
                <a:r>
                  <a:rPr kumimoji="1" lang="en-US" altLang="ja-JP" sz="2400" dirty="0" smtClean="0">
                    <a:solidFill>
                      <a:schemeClr val="bg1"/>
                    </a:solidFill>
                    <a:latin typeface="+mn-ea"/>
                  </a:rPr>
                  <a:t>Ⅱ</a:t>
                </a:r>
                <a:r>
                  <a:rPr kumimoji="1" lang="ja-JP" altLang="en-US" sz="2400" dirty="0" smtClean="0">
                    <a:solidFill>
                      <a:schemeClr val="bg1"/>
                    </a:solidFill>
                    <a:latin typeface="+mn-ea"/>
                  </a:rPr>
                  <a:t>の意見交換</a:t>
                </a:r>
                <a:endParaRPr kumimoji="1" lang="ja-JP" altLang="en-US" sz="2400" dirty="0">
                  <a:solidFill>
                    <a:schemeClr val="bg1"/>
                  </a:solidFill>
                  <a:latin typeface="+mn-ea"/>
                </a:endParaRPr>
              </a:p>
            </p:txBody>
          </p:sp>
          <p:sp>
            <p:nvSpPr>
              <p:cNvPr id="10" name="山形 9"/>
              <p:cNvSpPr/>
              <p:nvPr/>
            </p:nvSpPr>
            <p:spPr>
              <a:xfrm>
                <a:off x="274905" y="-28154"/>
                <a:ext cx="2160240" cy="709839"/>
              </a:xfrm>
              <a:prstGeom prst="chevron">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bg1"/>
                    </a:solidFill>
                    <a:latin typeface="+mn-ea"/>
                  </a:rPr>
                  <a:t>事例紹介</a:t>
                </a:r>
                <a:endParaRPr kumimoji="1" lang="en-US" altLang="ja-JP" sz="2400" dirty="0" smtClean="0">
                  <a:solidFill>
                    <a:schemeClr val="bg1"/>
                  </a:solidFill>
                  <a:latin typeface="+mn-ea"/>
                </a:endParaRPr>
              </a:p>
              <a:p>
                <a:pPr algn="ctr"/>
                <a:r>
                  <a:rPr kumimoji="1" lang="ja-JP" altLang="en-US" sz="2400" dirty="0" smtClean="0">
                    <a:solidFill>
                      <a:schemeClr val="bg1"/>
                    </a:solidFill>
                    <a:latin typeface="+mn-ea"/>
                  </a:rPr>
                  <a:t> </a:t>
                </a:r>
                <a:endParaRPr kumimoji="1" lang="ja-JP" altLang="en-US" sz="2400" dirty="0">
                  <a:solidFill>
                    <a:schemeClr val="bg1"/>
                  </a:solidFill>
                  <a:latin typeface="+mn-ea"/>
                </a:endParaRPr>
              </a:p>
            </p:txBody>
          </p:sp>
        </p:grpSp>
        <p:sp>
          <p:nvSpPr>
            <p:cNvPr id="7" name="山形 6"/>
            <p:cNvSpPr/>
            <p:nvPr/>
          </p:nvSpPr>
          <p:spPr>
            <a:xfrm>
              <a:off x="7089877" y="0"/>
              <a:ext cx="2160240" cy="709839"/>
            </a:xfrm>
            <a:prstGeom prst="chevron">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schemeClr val="bg1"/>
                  </a:solidFill>
                  <a:latin typeface="+mn-ea"/>
                </a:rPr>
                <a:t>まとめ</a:t>
              </a:r>
              <a:endParaRPr kumimoji="1" lang="en-US" altLang="ja-JP" sz="2400" dirty="0" smtClean="0">
                <a:solidFill>
                  <a:schemeClr val="bg1"/>
                </a:solidFill>
                <a:latin typeface="+mn-ea"/>
              </a:endParaRPr>
            </a:p>
            <a:p>
              <a:pPr algn="ctr"/>
              <a:r>
                <a:rPr kumimoji="1" lang="ja-JP" altLang="en-US" sz="2400" dirty="0" smtClean="0">
                  <a:solidFill>
                    <a:schemeClr val="bg1"/>
                  </a:solidFill>
                  <a:latin typeface="+mn-ea"/>
                </a:rPr>
                <a:t> </a:t>
              </a:r>
              <a:endParaRPr kumimoji="1" lang="ja-JP" altLang="en-US" sz="2400" dirty="0">
                <a:solidFill>
                  <a:schemeClr val="bg1"/>
                </a:solidFill>
                <a:latin typeface="+mn-ea"/>
              </a:endParaRPr>
            </a:p>
          </p:txBody>
        </p:sp>
      </p:grpSp>
    </p:spTree>
    <p:extLst>
      <p:ext uri="{BB962C8B-B14F-4D97-AF65-F5344CB8AC3E}">
        <p14:creationId xmlns:p14="http://schemas.microsoft.com/office/powerpoint/2010/main" val="23768247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メモ 14"/>
          <p:cNvSpPr/>
          <p:nvPr/>
        </p:nvSpPr>
        <p:spPr>
          <a:xfrm>
            <a:off x="185425" y="1004618"/>
            <a:ext cx="8748465" cy="696190"/>
          </a:xfrm>
          <a:prstGeom prst="foldedCorner">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 name="グループ化 3"/>
          <p:cNvGrpSpPr/>
          <p:nvPr/>
        </p:nvGrpSpPr>
        <p:grpSpPr>
          <a:xfrm>
            <a:off x="250124" y="4750085"/>
            <a:ext cx="8714364" cy="2033804"/>
            <a:chOff x="252652" y="1575241"/>
            <a:chExt cx="8714364" cy="2033804"/>
          </a:xfrm>
        </p:grpSpPr>
        <p:sp>
          <p:nvSpPr>
            <p:cNvPr id="11" name="角丸四角形 10"/>
            <p:cNvSpPr/>
            <p:nvPr/>
          </p:nvSpPr>
          <p:spPr>
            <a:xfrm>
              <a:off x="252652" y="1575241"/>
              <a:ext cx="7121755" cy="1847708"/>
            </a:xfrm>
            <a:prstGeom prst="roundRect">
              <a:avLst/>
            </a:prstGeom>
            <a:solidFill>
              <a:srgbClr val="FCF86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ts val="3500"/>
                </a:lnSpc>
              </a:pPr>
              <a:r>
                <a:rPr kumimoji="1" lang="ja-JP" altLang="en-US" sz="3200" dirty="0" smtClean="0">
                  <a:solidFill>
                    <a:schemeClr val="tx1"/>
                  </a:solidFill>
                  <a:latin typeface="UD デジタル 教科書体 NP-B" panose="02020700000000000000" pitchFamily="18" charset="-128"/>
                  <a:ea typeface="UD デジタル 教科書体 NP-B" panose="02020700000000000000" pitchFamily="18" charset="-128"/>
                </a:rPr>
                <a:t>自分ならどのように話をするか、</a:t>
              </a:r>
              <a:r>
                <a:rPr kumimoji="1" lang="en-US" altLang="ja-JP" sz="3200" dirty="0" smtClean="0">
                  <a:solidFill>
                    <a:schemeClr val="tx1"/>
                  </a:solidFill>
                  <a:latin typeface="UD デジタル 教科書体 NP-B" panose="02020700000000000000" pitchFamily="18" charset="-128"/>
                  <a:ea typeface="UD デジタル 教科書体 NP-B" panose="02020700000000000000" pitchFamily="18" charset="-128"/>
                </a:rPr>
                <a:t>B</a:t>
              </a:r>
              <a:r>
                <a:rPr kumimoji="1" lang="ja-JP" altLang="en-US" sz="3200" dirty="0" smtClean="0">
                  <a:solidFill>
                    <a:schemeClr val="tx1"/>
                  </a:solidFill>
                  <a:latin typeface="UD デジタル 教科書体 NP-B" panose="02020700000000000000" pitchFamily="18" charset="-128"/>
                  <a:ea typeface="UD デジタル 教科書体 NP-B" panose="02020700000000000000" pitchFamily="18" charset="-128"/>
                </a:rPr>
                <a:t>子の母親の気持ちに寄り添って考えてください。</a:t>
              </a:r>
              <a:endParaRPr kumimoji="1" lang="ja-JP" altLang="en-US" sz="3200" dirty="0">
                <a:solidFill>
                  <a:schemeClr val="tx1"/>
                </a:solidFill>
                <a:latin typeface="UD デジタル 教科書体 NP-B" panose="02020700000000000000" pitchFamily="18" charset="-128"/>
                <a:ea typeface="UD デジタル 教科書体 NP-B" panose="02020700000000000000" pitchFamily="18" charset="-128"/>
              </a:endParaRPr>
            </a:p>
          </p:txBody>
        </p:sp>
        <p:pic>
          <p:nvPicPr>
            <p:cNvPr id="1026" name="Picture 2" descr="いろいろな指差し確認のイラスト（女性） | かわいいフリー素材集 いらすとや"/>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40308" y="1774346"/>
              <a:ext cx="1626708" cy="183469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グループ化 8"/>
          <p:cNvGrpSpPr/>
          <p:nvPr/>
        </p:nvGrpSpPr>
        <p:grpSpPr>
          <a:xfrm>
            <a:off x="185425" y="-27384"/>
            <a:ext cx="8779063" cy="716442"/>
            <a:chOff x="2256624" y="-6603"/>
            <a:chExt cx="6993493" cy="716442"/>
          </a:xfrm>
        </p:grpSpPr>
        <p:grpSp>
          <p:nvGrpSpPr>
            <p:cNvPr id="10" name="グループ化 9"/>
            <p:cNvGrpSpPr/>
            <p:nvPr/>
          </p:nvGrpSpPr>
          <p:grpSpPr>
            <a:xfrm>
              <a:off x="2256624" y="-6603"/>
              <a:ext cx="5212104" cy="709839"/>
              <a:chOff x="2094429" y="-28155"/>
              <a:chExt cx="5212104" cy="709839"/>
            </a:xfrm>
          </p:grpSpPr>
          <p:sp>
            <p:nvSpPr>
              <p:cNvPr id="13" name="山形 12"/>
              <p:cNvSpPr/>
              <p:nvPr/>
            </p:nvSpPr>
            <p:spPr>
              <a:xfrm>
                <a:off x="2094429" y="-28155"/>
                <a:ext cx="2769532" cy="709839"/>
              </a:xfrm>
              <a:prstGeom prst="chevron">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bg1"/>
                    </a:solidFill>
                    <a:latin typeface="+mn-ea"/>
                  </a:rPr>
                  <a:t>個人</a:t>
                </a:r>
                <a:endParaRPr kumimoji="1" lang="en-US" altLang="ja-JP" sz="2400" dirty="0" smtClean="0">
                  <a:solidFill>
                    <a:schemeClr val="bg1"/>
                  </a:solidFill>
                  <a:latin typeface="+mn-ea"/>
                </a:endParaRPr>
              </a:p>
              <a:p>
                <a:pPr algn="ctr"/>
                <a:r>
                  <a:rPr lang="en-US" altLang="ja-JP" sz="2400" dirty="0" smtClean="0">
                    <a:solidFill>
                      <a:schemeClr val="bg1"/>
                    </a:solidFill>
                    <a:latin typeface="+mn-ea"/>
                  </a:rPr>
                  <a:t>(</a:t>
                </a:r>
                <a:r>
                  <a:rPr lang="ja-JP" altLang="en-US" sz="2400" dirty="0" smtClean="0">
                    <a:solidFill>
                      <a:schemeClr val="bg1"/>
                    </a:solidFill>
                    <a:latin typeface="+mn-ea"/>
                  </a:rPr>
                  <a:t>３</a:t>
                </a:r>
                <a:r>
                  <a:rPr kumimoji="1" lang="ja-JP" altLang="en-US" sz="2400" dirty="0" smtClean="0">
                    <a:solidFill>
                      <a:schemeClr val="bg1"/>
                    </a:solidFill>
                    <a:latin typeface="+mn-ea"/>
                  </a:rPr>
                  <a:t>分</a:t>
                </a:r>
                <a:r>
                  <a:rPr kumimoji="1" lang="en-US" altLang="ja-JP" sz="2400" dirty="0" smtClean="0">
                    <a:solidFill>
                      <a:schemeClr val="bg1"/>
                    </a:solidFill>
                    <a:latin typeface="+mn-ea"/>
                  </a:rPr>
                  <a:t>)</a:t>
                </a:r>
                <a:endParaRPr kumimoji="1" lang="ja-JP" altLang="en-US" sz="2400" dirty="0">
                  <a:solidFill>
                    <a:schemeClr val="bg1"/>
                  </a:solidFill>
                  <a:latin typeface="+mn-ea"/>
                </a:endParaRPr>
              </a:p>
            </p:txBody>
          </p:sp>
          <p:sp>
            <p:nvSpPr>
              <p:cNvPr id="14" name="山形 13"/>
              <p:cNvSpPr/>
              <p:nvPr/>
            </p:nvSpPr>
            <p:spPr>
              <a:xfrm>
                <a:off x="4498866" y="-28155"/>
                <a:ext cx="2807667" cy="709839"/>
              </a:xfrm>
              <a:prstGeom prst="chevron">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smtClean="0">
                    <a:solidFill>
                      <a:schemeClr val="bg1"/>
                    </a:solidFill>
                    <a:latin typeface="+mn-ea"/>
                  </a:rPr>
                  <a:t>グループ活動</a:t>
                </a:r>
                <a:endParaRPr lang="en-US" altLang="ja-JP" sz="2400" dirty="0" smtClean="0">
                  <a:solidFill>
                    <a:schemeClr val="bg1"/>
                  </a:solidFill>
                  <a:latin typeface="+mn-ea"/>
                </a:endParaRPr>
              </a:p>
              <a:p>
                <a:pPr algn="ctr"/>
                <a:r>
                  <a:rPr lang="en-US" altLang="ja-JP" sz="2400" dirty="0" smtClean="0">
                    <a:solidFill>
                      <a:schemeClr val="bg1"/>
                    </a:solidFill>
                    <a:latin typeface="+mn-ea"/>
                  </a:rPr>
                  <a:t>(</a:t>
                </a:r>
                <a:r>
                  <a:rPr lang="ja-JP" altLang="en-US" sz="2400" dirty="0" smtClean="0">
                    <a:solidFill>
                      <a:schemeClr val="bg1"/>
                    </a:solidFill>
                    <a:latin typeface="+mn-ea"/>
                  </a:rPr>
                  <a:t>７分</a:t>
                </a:r>
                <a:r>
                  <a:rPr lang="en-US" altLang="ja-JP" sz="2400" dirty="0" smtClean="0">
                    <a:solidFill>
                      <a:schemeClr val="bg1"/>
                    </a:solidFill>
                    <a:latin typeface="+mn-ea"/>
                  </a:rPr>
                  <a:t>)</a:t>
                </a:r>
                <a:endParaRPr kumimoji="1" lang="ja-JP" altLang="en-US" sz="2400" dirty="0">
                  <a:solidFill>
                    <a:schemeClr val="bg1"/>
                  </a:solidFill>
                  <a:latin typeface="+mn-ea"/>
                </a:endParaRPr>
              </a:p>
            </p:txBody>
          </p:sp>
        </p:grpSp>
        <p:sp>
          <p:nvSpPr>
            <p:cNvPr id="12" name="山形 11"/>
            <p:cNvSpPr/>
            <p:nvPr/>
          </p:nvSpPr>
          <p:spPr>
            <a:xfrm>
              <a:off x="7089877" y="0"/>
              <a:ext cx="2160240" cy="709839"/>
            </a:xfrm>
            <a:prstGeom prst="chevron">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bg1"/>
                  </a:solidFill>
                  <a:latin typeface="+mn-ea"/>
                </a:rPr>
                <a:t>全体での</a:t>
              </a:r>
              <a:r>
                <a:rPr lang="ja-JP" altLang="en-US" sz="2400" dirty="0">
                  <a:solidFill>
                    <a:schemeClr val="bg1"/>
                  </a:solidFill>
                  <a:latin typeface="+mn-ea"/>
                </a:rPr>
                <a:t>発表</a:t>
              </a:r>
              <a:r>
                <a:rPr kumimoji="1" lang="ja-JP" altLang="en-US" sz="2400" dirty="0" smtClean="0">
                  <a:solidFill>
                    <a:schemeClr val="bg1"/>
                  </a:solidFill>
                  <a:latin typeface="+mn-ea"/>
                </a:rPr>
                <a:t> </a:t>
              </a:r>
              <a:r>
                <a:rPr kumimoji="1" lang="en-US" altLang="ja-JP" sz="2400" dirty="0" smtClean="0">
                  <a:solidFill>
                    <a:schemeClr val="bg1"/>
                  </a:solidFill>
                  <a:latin typeface="+mn-ea"/>
                </a:rPr>
                <a:t>(</a:t>
              </a:r>
              <a:r>
                <a:rPr lang="ja-JP" altLang="en-US" sz="2400" dirty="0">
                  <a:solidFill>
                    <a:schemeClr val="bg1"/>
                  </a:solidFill>
                  <a:latin typeface="+mn-ea"/>
                </a:rPr>
                <a:t>６</a:t>
              </a:r>
              <a:r>
                <a:rPr kumimoji="1" lang="ja-JP" altLang="en-US" sz="2400" dirty="0" smtClean="0">
                  <a:solidFill>
                    <a:schemeClr val="bg1"/>
                  </a:solidFill>
                  <a:latin typeface="+mn-ea"/>
                </a:rPr>
                <a:t>分</a:t>
              </a:r>
              <a:r>
                <a:rPr kumimoji="1" lang="en-US" altLang="ja-JP" sz="2400" dirty="0" smtClean="0">
                  <a:solidFill>
                    <a:schemeClr val="bg1"/>
                  </a:solidFill>
                  <a:latin typeface="+mn-ea"/>
                </a:rPr>
                <a:t>)</a:t>
              </a:r>
              <a:endParaRPr kumimoji="1" lang="ja-JP" altLang="en-US" sz="2400" dirty="0">
                <a:solidFill>
                  <a:schemeClr val="bg1"/>
                </a:solidFill>
                <a:latin typeface="+mn-ea"/>
              </a:endParaRPr>
            </a:p>
          </p:txBody>
        </p:sp>
      </p:grpSp>
      <p:grpSp>
        <p:nvGrpSpPr>
          <p:cNvPr id="7" name="グループ化 6"/>
          <p:cNvGrpSpPr/>
          <p:nvPr/>
        </p:nvGrpSpPr>
        <p:grpSpPr>
          <a:xfrm>
            <a:off x="372763" y="1548138"/>
            <a:ext cx="8387406" cy="1188032"/>
            <a:chOff x="906195" y="1658389"/>
            <a:chExt cx="8387406" cy="1188032"/>
          </a:xfrm>
        </p:grpSpPr>
        <p:sp>
          <p:nvSpPr>
            <p:cNvPr id="19" name="テキスト ボックス 18"/>
            <p:cNvSpPr txBox="1"/>
            <p:nvPr/>
          </p:nvSpPr>
          <p:spPr>
            <a:xfrm>
              <a:off x="1705298" y="1707648"/>
              <a:ext cx="7588303" cy="1138773"/>
            </a:xfrm>
            <a:prstGeom prst="rect">
              <a:avLst/>
            </a:prstGeom>
            <a:noFill/>
            <a:ln>
              <a:solidFill>
                <a:schemeClr val="tx1"/>
              </a:solidFill>
            </a:ln>
          </p:spPr>
          <p:txBody>
            <a:bodyPr wrap="square" rtlCol="0">
              <a:spAutoFit/>
            </a:bodyPr>
            <a:lstStyle/>
            <a:p>
              <a:r>
                <a:rPr kumimoji="1" lang="ja-JP" altLang="en-US" sz="3600" dirty="0" smtClean="0">
                  <a:latin typeface="UD デジタル 教科書体 NK-B" panose="02020700000000000000" pitchFamily="18" charset="-128"/>
                  <a:ea typeface="UD デジタル 教科書体 NK-B" panose="02020700000000000000" pitchFamily="18" charset="-128"/>
                </a:rPr>
                <a:t>　</a:t>
              </a:r>
              <a:r>
                <a:rPr kumimoji="1" lang="ja-JP" altLang="en-US" sz="3200" dirty="0" smtClean="0">
                  <a:latin typeface="UD デジタル 教科書体 NK-B" panose="02020700000000000000" pitchFamily="18" charset="-128"/>
                  <a:ea typeface="UD デジタル 教科書体 NK-B" panose="02020700000000000000" pitchFamily="18" charset="-128"/>
                </a:rPr>
                <a:t> ワークシートに課題点・セリフを考える。</a:t>
              </a:r>
              <a:endParaRPr kumimoji="1" lang="en-US" altLang="ja-JP" sz="3200" dirty="0" smtClean="0">
                <a:latin typeface="UD デジタル 教科書体 NK-B" panose="02020700000000000000" pitchFamily="18" charset="-128"/>
                <a:ea typeface="UD デジタル 教科書体 NK-B" panose="02020700000000000000" pitchFamily="18" charset="-128"/>
              </a:endParaRPr>
            </a:p>
            <a:p>
              <a:r>
                <a:rPr lang="ja-JP" altLang="en-US" sz="3200" dirty="0">
                  <a:latin typeface="UD デジタル 教科書体 NK-B" panose="02020700000000000000" pitchFamily="18" charset="-128"/>
                  <a:ea typeface="UD デジタル 教科書体 NK-B" panose="02020700000000000000" pitchFamily="18" charset="-128"/>
                </a:rPr>
                <a:t>　</a:t>
              </a:r>
              <a:r>
                <a:rPr lang="ja-JP" altLang="en-US" sz="3200" dirty="0" smtClean="0">
                  <a:latin typeface="UD デジタル 教科書体 NK-B" panose="02020700000000000000" pitchFamily="18" charset="-128"/>
                  <a:ea typeface="UD デジタル 教科書体 NK-B" panose="02020700000000000000" pitchFamily="18" charset="-128"/>
                </a:rPr>
                <a:t>　　　　　　　　　　　　　　　　　　　　　　　</a:t>
              </a:r>
              <a:r>
                <a:rPr kumimoji="1" lang="ja-JP" altLang="en-US" sz="3200" dirty="0" smtClean="0">
                  <a:latin typeface="UD デジタル 教科書体 NK-B" panose="02020700000000000000" pitchFamily="18" charset="-128"/>
                  <a:ea typeface="UD デジタル 教科書体 NK-B" panose="02020700000000000000" pitchFamily="18" charset="-128"/>
                </a:rPr>
                <a:t>（個人）</a:t>
              </a:r>
              <a:endParaRPr kumimoji="1" lang="ja-JP" altLang="en-US" sz="3200" dirty="0">
                <a:latin typeface="UD デジタル 教科書体 NK-B" panose="02020700000000000000" pitchFamily="18" charset="-128"/>
                <a:ea typeface="UD デジタル 教科書体 NK-B" panose="02020700000000000000" pitchFamily="18" charset="-128"/>
              </a:endParaRPr>
            </a:p>
          </p:txBody>
        </p:sp>
        <p:sp>
          <p:nvSpPr>
            <p:cNvPr id="6" name="楕円 5"/>
            <p:cNvSpPr/>
            <p:nvPr/>
          </p:nvSpPr>
          <p:spPr>
            <a:xfrm>
              <a:off x="906195" y="1658389"/>
              <a:ext cx="1155446" cy="1188032"/>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4400" dirty="0" smtClean="0"/>
                <a:t>１</a:t>
              </a:r>
              <a:endParaRPr kumimoji="1" lang="ja-JP" altLang="en-US" sz="4400" dirty="0"/>
            </a:p>
          </p:txBody>
        </p:sp>
      </p:grpSp>
      <p:grpSp>
        <p:nvGrpSpPr>
          <p:cNvPr id="8" name="グループ化 7"/>
          <p:cNvGrpSpPr/>
          <p:nvPr/>
        </p:nvGrpSpPr>
        <p:grpSpPr>
          <a:xfrm>
            <a:off x="372763" y="2922266"/>
            <a:ext cx="8387405" cy="1067291"/>
            <a:chOff x="906194" y="3080805"/>
            <a:chExt cx="8087789" cy="1067291"/>
          </a:xfrm>
        </p:grpSpPr>
        <p:sp>
          <p:nvSpPr>
            <p:cNvPr id="38" name="テキスト ボックス 37"/>
            <p:cNvSpPr txBox="1"/>
            <p:nvPr/>
          </p:nvSpPr>
          <p:spPr>
            <a:xfrm>
              <a:off x="1676751" y="3101656"/>
              <a:ext cx="7317232" cy="1046440"/>
            </a:xfrm>
            <a:prstGeom prst="rect">
              <a:avLst/>
            </a:prstGeom>
            <a:noFill/>
            <a:ln>
              <a:solidFill>
                <a:schemeClr val="tx1"/>
              </a:solidFill>
            </a:ln>
          </p:spPr>
          <p:txBody>
            <a:bodyPr wrap="square" rtlCol="0">
              <a:spAutoFit/>
            </a:bodyPr>
            <a:lstStyle/>
            <a:p>
              <a:r>
                <a:rPr kumimoji="1" lang="ja-JP" altLang="en-US" sz="3100" dirty="0" smtClean="0">
                  <a:latin typeface="UD デジタル 教科書体 NK-B" panose="02020700000000000000" pitchFamily="18" charset="-128"/>
                  <a:ea typeface="UD デジタル 教科書体 NK-B" panose="02020700000000000000" pitchFamily="18" charset="-128"/>
                </a:rPr>
                <a:t> 　Ａ３判シートにセリフをまとめる。</a:t>
              </a:r>
              <a:endParaRPr kumimoji="1" lang="en-US" altLang="ja-JP" sz="3100" dirty="0" smtClean="0">
                <a:latin typeface="UD デジタル 教科書体 NK-B" panose="02020700000000000000" pitchFamily="18" charset="-128"/>
                <a:ea typeface="UD デジタル 教科書体 NK-B" panose="02020700000000000000" pitchFamily="18" charset="-128"/>
              </a:endParaRPr>
            </a:p>
            <a:p>
              <a:r>
                <a:rPr lang="ja-JP" altLang="en-US" sz="3100" dirty="0">
                  <a:latin typeface="UD デジタル 教科書体 NK-B" panose="02020700000000000000" pitchFamily="18" charset="-128"/>
                  <a:ea typeface="UD デジタル 教科書体 NK-B" panose="02020700000000000000" pitchFamily="18" charset="-128"/>
                </a:rPr>
                <a:t>　</a:t>
              </a:r>
              <a:r>
                <a:rPr lang="ja-JP" altLang="en-US" sz="3100" dirty="0" smtClean="0">
                  <a:latin typeface="UD デジタル 教科書体 NK-B" panose="02020700000000000000" pitchFamily="18" charset="-128"/>
                  <a:ea typeface="UD デジタル 教科書体 NK-B" panose="02020700000000000000" pitchFamily="18" charset="-128"/>
                </a:rPr>
                <a:t>　　　　　　　　　　　　　　　　　　　　　　</a:t>
              </a:r>
              <a:r>
                <a:rPr kumimoji="1" lang="ja-JP" altLang="en-US" sz="3100" dirty="0" smtClean="0">
                  <a:latin typeface="UD デジタル 教科書体 NK-B" panose="02020700000000000000" pitchFamily="18" charset="-128"/>
                  <a:ea typeface="UD デジタル 教科書体 NK-B" panose="02020700000000000000" pitchFamily="18" charset="-128"/>
                </a:rPr>
                <a:t>（グループ）</a:t>
              </a:r>
              <a:endParaRPr kumimoji="1" lang="ja-JP" altLang="en-US" sz="3100" dirty="0">
                <a:latin typeface="UD デジタル 教科書体 NK-B" panose="02020700000000000000" pitchFamily="18" charset="-128"/>
                <a:ea typeface="UD デジタル 教科書体 NK-B" panose="02020700000000000000" pitchFamily="18" charset="-128"/>
              </a:endParaRPr>
            </a:p>
          </p:txBody>
        </p:sp>
        <p:sp>
          <p:nvSpPr>
            <p:cNvPr id="21" name="楕円 20"/>
            <p:cNvSpPr/>
            <p:nvPr/>
          </p:nvSpPr>
          <p:spPr>
            <a:xfrm>
              <a:off x="906194" y="3080805"/>
              <a:ext cx="1114171" cy="1067291"/>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4400" dirty="0" smtClean="0"/>
                <a:t>２</a:t>
              </a:r>
              <a:endParaRPr kumimoji="1" lang="ja-JP" altLang="en-US" sz="4400" dirty="0"/>
            </a:p>
          </p:txBody>
        </p:sp>
      </p:grpSp>
      <p:sp>
        <p:nvSpPr>
          <p:cNvPr id="20" name="タイトル 1"/>
          <p:cNvSpPr>
            <a:spLocks noGrp="1"/>
          </p:cNvSpPr>
          <p:nvPr>
            <p:ph type="title"/>
          </p:nvPr>
        </p:nvSpPr>
        <p:spPr>
          <a:xfrm>
            <a:off x="1961113" y="912233"/>
            <a:ext cx="5221986" cy="585289"/>
          </a:xfrm>
          <a:solidFill>
            <a:srgbClr val="FFFF00"/>
          </a:solidFill>
        </p:spPr>
        <p:txBody>
          <a:bodyPr>
            <a:noAutofit/>
          </a:bodyPr>
          <a:lstStyle/>
          <a:p>
            <a:r>
              <a:rPr kumimoji="1" lang="ja-JP" altLang="en-US" sz="2800" dirty="0" smtClean="0">
                <a:latin typeface="UD デジタル 教科書体 NK-B" panose="02020700000000000000" pitchFamily="18" charset="-128"/>
                <a:ea typeface="UD デジタル 教科書体 NK-B" panose="02020700000000000000" pitchFamily="18" charset="-128"/>
              </a:rPr>
              <a:t>個人３分→グループ７分</a:t>
            </a:r>
            <a:endParaRPr kumimoji="1" lang="ja-JP" altLang="en-US" sz="2800" dirty="0">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2255789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864974"/>
            <a:ext cx="9144000" cy="471955"/>
          </a:xfrm>
          <a:solidFill>
            <a:srgbClr val="FF33CC"/>
          </a:solidFill>
        </p:spPr>
        <p:txBody>
          <a:bodyPr>
            <a:noAutofit/>
          </a:bodyPr>
          <a:lstStyle/>
          <a:p>
            <a:r>
              <a:rPr kumimoji="1" lang="ja-JP" altLang="en-US" sz="3200" dirty="0" smtClean="0">
                <a:solidFill>
                  <a:schemeClr val="bg1"/>
                </a:solidFill>
                <a:latin typeface="UD デジタル 教科書体 NK-B" panose="02020700000000000000" pitchFamily="18" charset="-128"/>
                <a:ea typeface="UD デジタル 教科書体 NK-B" panose="02020700000000000000" pitchFamily="18" charset="-128"/>
              </a:rPr>
              <a:t>①　役割演技</a:t>
            </a:r>
            <a:endParaRPr kumimoji="1" lang="ja-JP" altLang="en-US" sz="3200" dirty="0">
              <a:solidFill>
                <a:schemeClr val="bg1"/>
              </a:solidFill>
              <a:latin typeface="UD デジタル 教科書体 NK-B" panose="02020700000000000000" pitchFamily="18" charset="-128"/>
              <a:ea typeface="UD デジタル 教科書体 NK-B" panose="02020700000000000000" pitchFamily="18" charset="-128"/>
            </a:endParaRPr>
          </a:p>
        </p:txBody>
      </p:sp>
      <p:grpSp>
        <p:nvGrpSpPr>
          <p:cNvPr id="11" name="グループ化 10"/>
          <p:cNvGrpSpPr/>
          <p:nvPr/>
        </p:nvGrpSpPr>
        <p:grpSpPr>
          <a:xfrm>
            <a:off x="664909" y="1298864"/>
            <a:ext cx="7917876" cy="1328949"/>
            <a:chOff x="740102" y="421429"/>
            <a:chExt cx="7914142" cy="1358027"/>
          </a:xfrm>
        </p:grpSpPr>
        <p:pic>
          <p:nvPicPr>
            <p:cNvPr id="12" name="Picture 6" descr="あれ？おかしいなぁ。。。って思ったら静岡清水店にお電話下さい！iPhone修理ジャパン静岡清水店スタッフブログ"/>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0102" y="421429"/>
              <a:ext cx="1115281" cy="1358027"/>
            </a:xfrm>
            <a:prstGeom prst="rect">
              <a:avLst/>
            </a:prstGeom>
            <a:noFill/>
            <a:extLst>
              <a:ext uri="{909E8E84-426E-40DD-AFC4-6F175D3DCCD1}">
                <a14:hiddenFill xmlns:a14="http://schemas.microsoft.com/office/drawing/2010/main">
                  <a:solidFill>
                    <a:srgbClr val="FFFFFF"/>
                  </a:solidFill>
                </a14:hiddenFill>
              </a:ext>
            </a:extLst>
          </p:spPr>
        </p:pic>
        <p:sp>
          <p:nvSpPr>
            <p:cNvPr id="13" name="角丸四角形吹き出し 12"/>
            <p:cNvSpPr/>
            <p:nvPr/>
          </p:nvSpPr>
          <p:spPr>
            <a:xfrm>
              <a:off x="2245532" y="825479"/>
              <a:ext cx="6408712" cy="718697"/>
            </a:xfrm>
            <a:prstGeom prst="wedgeRoundRectCallout">
              <a:avLst>
                <a:gd name="adj1" fmla="val -58018"/>
                <a:gd name="adj2" fmla="val 12109"/>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dirty="0" smtClean="0">
                  <a:solidFill>
                    <a:schemeClr val="tx1"/>
                  </a:solidFill>
                  <a:latin typeface="UD デジタル 教科書体 NK-B" panose="02020700000000000000" pitchFamily="18" charset="-128"/>
                  <a:ea typeface="UD デジタル 教科書体 NK-B" panose="02020700000000000000" pitchFamily="18" charset="-128"/>
                </a:rPr>
                <a:t>学校で何かあったのですか？</a:t>
              </a:r>
              <a:endParaRPr kumimoji="1" lang="ja-JP" altLang="en-US" sz="3600" dirty="0">
                <a:solidFill>
                  <a:schemeClr val="tx1"/>
                </a:solidFill>
                <a:latin typeface="UD デジタル 教科書体 NK-B" panose="02020700000000000000" pitchFamily="18" charset="-128"/>
                <a:ea typeface="UD デジタル 教科書体 NK-B" panose="02020700000000000000" pitchFamily="18" charset="-128"/>
              </a:endParaRPr>
            </a:p>
          </p:txBody>
        </p:sp>
      </p:grpSp>
      <p:grpSp>
        <p:nvGrpSpPr>
          <p:cNvPr id="14" name="グループ化 13"/>
          <p:cNvGrpSpPr/>
          <p:nvPr/>
        </p:nvGrpSpPr>
        <p:grpSpPr>
          <a:xfrm>
            <a:off x="602734" y="2461771"/>
            <a:ext cx="7959795" cy="1219870"/>
            <a:chOff x="344037" y="2162049"/>
            <a:chExt cx="7959795" cy="1219870"/>
          </a:xfrm>
        </p:grpSpPr>
        <p:sp>
          <p:nvSpPr>
            <p:cNvPr id="15" name="角丸四角形吹き出し 14"/>
            <p:cNvSpPr/>
            <p:nvPr/>
          </p:nvSpPr>
          <p:spPr>
            <a:xfrm>
              <a:off x="344037" y="2520321"/>
              <a:ext cx="6408712" cy="716127"/>
            </a:xfrm>
            <a:prstGeom prst="wedgeRoundRectCallout">
              <a:avLst>
                <a:gd name="adj1" fmla="val 59363"/>
                <a:gd name="adj2" fmla="val 9617"/>
                <a:gd name="adj3" fmla="val 16667"/>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3600" dirty="0" smtClean="0">
                  <a:latin typeface="UD デジタル 教科書体 NK-B" panose="02020700000000000000" pitchFamily="18" charset="-128"/>
                  <a:ea typeface="UD デジタル 教科書体 NK-B" panose="02020700000000000000" pitchFamily="18" charset="-128"/>
                </a:rPr>
                <a:t>　　</a:t>
              </a:r>
              <a:endParaRPr kumimoji="1" lang="ja-JP" altLang="en-US" sz="3600" dirty="0">
                <a:latin typeface="UD デジタル 教科書体 NK-B" panose="02020700000000000000" pitchFamily="18" charset="-128"/>
                <a:ea typeface="UD デジタル 教科書体 NK-B" panose="02020700000000000000" pitchFamily="18" charset="-128"/>
              </a:endParaRPr>
            </a:p>
          </p:txBody>
        </p:sp>
        <p:pic>
          <p:nvPicPr>
            <p:cNvPr id="16" name="Picture 2" descr="電話をする会社員のイラスト（男性・笑顔）"/>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25526" y="2162049"/>
              <a:ext cx="878306" cy="1219870"/>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テキスト ボックス 2"/>
          <p:cNvSpPr txBox="1"/>
          <p:nvPr/>
        </p:nvSpPr>
        <p:spPr>
          <a:xfrm>
            <a:off x="635445" y="2953246"/>
            <a:ext cx="5976664" cy="646331"/>
          </a:xfrm>
          <a:prstGeom prst="rect">
            <a:avLst/>
          </a:prstGeom>
          <a:noFill/>
        </p:spPr>
        <p:txBody>
          <a:bodyPr wrap="square" rtlCol="0">
            <a:spAutoFit/>
          </a:bodyPr>
          <a:lstStyle/>
          <a:p>
            <a:r>
              <a:rPr kumimoji="1" lang="ja-JP" altLang="en-US" dirty="0" smtClean="0"/>
              <a:t>　　　　</a:t>
            </a:r>
            <a:r>
              <a:rPr kumimoji="1" lang="ja-JP" altLang="en-US" sz="3600" dirty="0" smtClean="0">
                <a:latin typeface="UD デジタル 教科書体 NK-B" panose="02020700000000000000" pitchFamily="18" charset="-128"/>
                <a:ea typeface="UD デジタル 教科書体 NK-B" panose="02020700000000000000" pitchFamily="18" charset="-128"/>
              </a:rPr>
              <a:t>グループで考えたセリフ</a:t>
            </a:r>
            <a:endParaRPr kumimoji="1" lang="ja-JP" altLang="en-US" sz="3600" dirty="0">
              <a:latin typeface="UD デジタル 教科書体 NK-B" panose="02020700000000000000" pitchFamily="18" charset="-128"/>
              <a:ea typeface="UD デジタル 教科書体 NK-B" panose="02020700000000000000" pitchFamily="18" charset="-128"/>
            </a:endParaRPr>
          </a:p>
        </p:txBody>
      </p:sp>
      <p:sp>
        <p:nvSpPr>
          <p:cNvPr id="17" name="角丸四角形吹き出し 16"/>
          <p:cNvSpPr/>
          <p:nvPr/>
        </p:nvSpPr>
        <p:spPr>
          <a:xfrm>
            <a:off x="2030057" y="4617847"/>
            <a:ext cx="6552728" cy="621668"/>
          </a:xfrm>
          <a:prstGeom prst="wedgeRoundRectCallout">
            <a:avLst>
              <a:gd name="adj1" fmla="val -55536"/>
              <a:gd name="adj2" fmla="val 13766"/>
              <a:gd name="adj3" fmla="val 16667"/>
            </a:avLst>
          </a:prstGeom>
          <a:solidFill>
            <a:srgbClr val="FFFC1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p:cNvSpPr txBox="1"/>
          <p:nvPr/>
        </p:nvSpPr>
        <p:spPr>
          <a:xfrm>
            <a:off x="2287385" y="4674755"/>
            <a:ext cx="5976664" cy="646331"/>
          </a:xfrm>
          <a:prstGeom prst="rect">
            <a:avLst/>
          </a:prstGeom>
          <a:noFill/>
        </p:spPr>
        <p:txBody>
          <a:bodyPr wrap="square" rtlCol="0">
            <a:spAutoFit/>
          </a:bodyPr>
          <a:lstStyle/>
          <a:p>
            <a:r>
              <a:rPr kumimoji="1" lang="ja-JP" altLang="en-US" dirty="0" smtClean="0"/>
              <a:t>　　　　　　</a:t>
            </a:r>
            <a:r>
              <a:rPr kumimoji="1" lang="ja-JP" altLang="en-US" sz="3600" dirty="0" smtClean="0">
                <a:latin typeface="UD デジタル 教科書体 NK-B" panose="02020700000000000000" pitchFamily="18" charset="-128"/>
                <a:ea typeface="UD デジタル 教科書体 NK-B" panose="02020700000000000000" pitchFamily="18" charset="-128"/>
              </a:rPr>
              <a:t>セリフを聴いての感想</a:t>
            </a:r>
            <a:endParaRPr kumimoji="1" lang="ja-JP" altLang="en-US" sz="3600" dirty="0">
              <a:latin typeface="UD デジタル 教科書体 NK-B" panose="02020700000000000000" pitchFamily="18" charset="-128"/>
              <a:ea typeface="UD デジタル 教科書体 NK-B" panose="02020700000000000000" pitchFamily="18" charset="-128"/>
            </a:endParaRPr>
          </a:p>
        </p:txBody>
      </p:sp>
      <p:pic>
        <p:nvPicPr>
          <p:cNvPr id="21" name="Picture 2" descr="電話をする会社員のイラスト（男性・笑顔）"/>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91978" y="5282745"/>
            <a:ext cx="944144" cy="1311312"/>
          </a:xfrm>
          <a:prstGeom prst="rect">
            <a:avLst/>
          </a:prstGeom>
          <a:noFill/>
          <a:extLst>
            <a:ext uri="{909E8E84-426E-40DD-AFC4-6F175D3DCCD1}">
              <a14:hiddenFill xmlns:a14="http://schemas.microsoft.com/office/drawing/2010/main">
                <a:solidFill>
                  <a:srgbClr val="FFFFFF"/>
                </a:solidFill>
              </a14:hiddenFill>
            </a:ext>
          </a:extLst>
        </p:spPr>
      </p:pic>
      <p:sp>
        <p:nvSpPr>
          <p:cNvPr id="23" name="角丸四角形吹き出し 22"/>
          <p:cNvSpPr/>
          <p:nvPr/>
        </p:nvSpPr>
        <p:spPr>
          <a:xfrm>
            <a:off x="656340" y="5976770"/>
            <a:ext cx="6408712" cy="639328"/>
          </a:xfrm>
          <a:prstGeom prst="wedgeRoundRectCallout">
            <a:avLst>
              <a:gd name="adj1" fmla="val 59720"/>
              <a:gd name="adj2" fmla="val -40442"/>
              <a:gd name="adj3" fmla="val 16667"/>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dirty="0" smtClean="0">
                <a:latin typeface="UD デジタル 教科書体 NK-B" panose="02020700000000000000" pitchFamily="18" charset="-128"/>
                <a:ea typeface="UD デジタル 教科書体 NK-B" panose="02020700000000000000" pitchFamily="18" charset="-128"/>
              </a:rPr>
              <a:t>　</a:t>
            </a:r>
            <a:r>
              <a:rPr kumimoji="1" lang="ja-JP" altLang="en-US" sz="3600" dirty="0" smtClean="0">
                <a:solidFill>
                  <a:schemeClr val="tx1"/>
                </a:solidFill>
                <a:latin typeface="UD デジタル 教科書体 NK-B" panose="02020700000000000000" pitchFamily="18" charset="-128"/>
                <a:ea typeface="UD デジタル 教科書体 NK-B" panose="02020700000000000000" pitchFamily="18" charset="-128"/>
              </a:rPr>
              <a:t>「セリフ」で工夫したポイント</a:t>
            </a:r>
            <a:endParaRPr kumimoji="1" lang="ja-JP" altLang="en-US" sz="3600" dirty="0">
              <a:solidFill>
                <a:schemeClr val="tx1"/>
              </a:solidFill>
              <a:latin typeface="UD デジタル 教科書体 NK-B" panose="02020700000000000000" pitchFamily="18" charset="-128"/>
              <a:ea typeface="UD デジタル 教科書体 NK-B" panose="02020700000000000000" pitchFamily="18" charset="-128"/>
            </a:endParaRPr>
          </a:p>
        </p:txBody>
      </p:sp>
      <p:pic>
        <p:nvPicPr>
          <p:cNvPr id="20" name="Picture 6" descr="あれ？おかしいなぁ。。。って思ったら静岡清水店にお電話下さい！iPhone修理ジャパン静岡清水店スタッフブログ"/>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5435" y="4346127"/>
            <a:ext cx="1115281" cy="1358027"/>
          </a:xfrm>
          <a:prstGeom prst="rect">
            <a:avLst/>
          </a:prstGeom>
          <a:noFill/>
          <a:extLst>
            <a:ext uri="{909E8E84-426E-40DD-AFC4-6F175D3DCCD1}">
              <a14:hiddenFill xmlns:a14="http://schemas.microsoft.com/office/drawing/2010/main">
                <a:solidFill>
                  <a:srgbClr val="FFFFFF"/>
                </a:solidFill>
              </a14:hiddenFill>
            </a:ext>
          </a:extLst>
        </p:spPr>
      </p:pic>
      <p:sp>
        <p:nvSpPr>
          <p:cNvPr id="26" name="テキスト ボックス 25"/>
          <p:cNvSpPr txBox="1"/>
          <p:nvPr/>
        </p:nvSpPr>
        <p:spPr>
          <a:xfrm>
            <a:off x="664909" y="2319280"/>
            <a:ext cx="1147750" cy="379427"/>
          </a:xfrm>
          <a:prstGeom prst="rect">
            <a:avLst/>
          </a:prstGeom>
          <a:solidFill>
            <a:schemeClr val="bg1"/>
          </a:solidFill>
          <a:ln>
            <a:solidFill>
              <a:schemeClr val="tx1"/>
            </a:solidFill>
          </a:ln>
        </p:spPr>
        <p:txBody>
          <a:bodyPr wrap="square" rtlCol="0">
            <a:spAutoFit/>
          </a:bodyPr>
          <a:lstStyle/>
          <a:p>
            <a:r>
              <a:rPr kumimoji="1" lang="ja-JP" altLang="en-US" dirty="0" smtClean="0"/>
              <a:t>  </a:t>
            </a:r>
            <a:r>
              <a:rPr kumimoji="1" lang="ja-JP" altLang="en-US" dirty="0" smtClean="0">
                <a:latin typeface="UD デジタル 教科書体 NK-B" panose="02020700000000000000" pitchFamily="18" charset="-128"/>
                <a:ea typeface="UD デジタル 教科書体 NK-B" panose="02020700000000000000" pitchFamily="18" charset="-128"/>
              </a:rPr>
              <a:t>母親役</a:t>
            </a:r>
            <a:endParaRPr kumimoji="1" lang="ja-JP" altLang="en-US" dirty="0">
              <a:latin typeface="UD デジタル 教科書体 NK-B" panose="02020700000000000000" pitchFamily="18" charset="-128"/>
              <a:ea typeface="UD デジタル 教科書体 NK-B" panose="02020700000000000000" pitchFamily="18" charset="-128"/>
            </a:endParaRPr>
          </a:p>
        </p:txBody>
      </p:sp>
      <p:sp>
        <p:nvSpPr>
          <p:cNvPr id="28" name="テキスト ボックス 27"/>
          <p:cNvSpPr txBox="1"/>
          <p:nvPr/>
        </p:nvSpPr>
        <p:spPr>
          <a:xfrm>
            <a:off x="656340" y="5457608"/>
            <a:ext cx="1103594" cy="369332"/>
          </a:xfrm>
          <a:prstGeom prst="rect">
            <a:avLst/>
          </a:prstGeom>
          <a:solidFill>
            <a:schemeClr val="bg1"/>
          </a:solidFill>
          <a:ln>
            <a:solidFill>
              <a:schemeClr val="tx1"/>
            </a:solidFill>
          </a:ln>
        </p:spPr>
        <p:txBody>
          <a:bodyPr wrap="square" rtlCol="0">
            <a:spAutoFit/>
          </a:bodyPr>
          <a:lstStyle/>
          <a:p>
            <a:r>
              <a:rPr kumimoji="1" lang="ja-JP" altLang="en-US" dirty="0" smtClean="0"/>
              <a:t>  </a:t>
            </a:r>
            <a:r>
              <a:rPr kumimoji="1" lang="ja-JP" altLang="en-US" dirty="0" smtClean="0">
                <a:latin typeface="UD デジタル 教科書体 NK-B" panose="02020700000000000000" pitchFamily="18" charset="-128"/>
                <a:ea typeface="UD デジタル 教科書体 NK-B" panose="02020700000000000000" pitchFamily="18" charset="-128"/>
              </a:rPr>
              <a:t>母親役</a:t>
            </a:r>
            <a:endParaRPr kumimoji="1" lang="ja-JP" altLang="en-US" dirty="0">
              <a:latin typeface="UD デジタル 教科書体 NK-B" panose="02020700000000000000" pitchFamily="18" charset="-128"/>
              <a:ea typeface="UD デジタル 教科書体 NK-B" panose="02020700000000000000" pitchFamily="18" charset="-128"/>
            </a:endParaRPr>
          </a:p>
        </p:txBody>
      </p:sp>
      <p:sp>
        <p:nvSpPr>
          <p:cNvPr id="29" name="テキスト ボックス 28"/>
          <p:cNvSpPr txBox="1"/>
          <p:nvPr/>
        </p:nvSpPr>
        <p:spPr>
          <a:xfrm>
            <a:off x="7565735" y="3378630"/>
            <a:ext cx="1115281" cy="369332"/>
          </a:xfrm>
          <a:prstGeom prst="rect">
            <a:avLst/>
          </a:prstGeom>
          <a:solidFill>
            <a:schemeClr val="bg1"/>
          </a:solidFill>
          <a:ln>
            <a:solidFill>
              <a:schemeClr val="tx1"/>
            </a:solidFill>
          </a:ln>
        </p:spPr>
        <p:txBody>
          <a:bodyPr wrap="square" rtlCol="0">
            <a:spAutoFit/>
          </a:bodyPr>
          <a:lstStyle/>
          <a:p>
            <a:r>
              <a:rPr kumimoji="1" lang="ja-JP" altLang="en-US" dirty="0" smtClean="0"/>
              <a:t>  </a:t>
            </a:r>
            <a:r>
              <a:rPr kumimoji="1" lang="ja-JP" altLang="en-US" dirty="0" smtClean="0">
                <a:latin typeface="UD デジタル 教科書体 NK-B" panose="02020700000000000000" pitchFamily="18" charset="-128"/>
                <a:ea typeface="UD デジタル 教科書体 NK-B" panose="02020700000000000000" pitchFamily="18" charset="-128"/>
              </a:rPr>
              <a:t>発表者</a:t>
            </a:r>
            <a:endParaRPr kumimoji="1" lang="ja-JP" altLang="en-US" dirty="0">
              <a:latin typeface="UD デジタル 教科書体 NK-B" panose="02020700000000000000" pitchFamily="18" charset="-128"/>
              <a:ea typeface="UD デジタル 教科書体 NK-B" panose="02020700000000000000" pitchFamily="18" charset="-128"/>
            </a:endParaRPr>
          </a:p>
        </p:txBody>
      </p:sp>
      <p:sp>
        <p:nvSpPr>
          <p:cNvPr id="30" name="テキスト ボックス 29"/>
          <p:cNvSpPr txBox="1"/>
          <p:nvPr/>
        </p:nvSpPr>
        <p:spPr>
          <a:xfrm>
            <a:off x="7706409" y="6352277"/>
            <a:ext cx="1115281" cy="369332"/>
          </a:xfrm>
          <a:prstGeom prst="rect">
            <a:avLst/>
          </a:prstGeom>
          <a:solidFill>
            <a:schemeClr val="bg1"/>
          </a:solidFill>
          <a:ln>
            <a:solidFill>
              <a:schemeClr val="tx1"/>
            </a:solidFill>
          </a:ln>
        </p:spPr>
        <p:txBody>
          <a:bodyPr wrap="square" rtlCol="0">
            <a:spAutoFit/>
          </a:bodyPr>
          <a:lstStyle/>
          <a:p>
            <a:r>
              <a:rPr kumimoji="1" lang="ja-JP" altLang="en-US" dirty="0" smtClean="0"/>
              <a:t>  </a:t>
            </a:r>
            <a:r>
              <a:rPr kumimoji="1" lang="ja-JP" altLang="en-US" dirty="0" smtClean="0">
                <a:latin typeface="UD デジタル 教科書体 NK-B" panose="02020700000000000000" pitchFamily="18" charset="-128"/>
                <a:ea typeface="UD デジタル 教科書体 NK-B" panose="02020700000000000000" pitchFamily="18" charset="-128"/>
              </a:rPr>
              <a:t>発表者</a:t>
            </a:r>
            <a:endParaRPr kumimoji="1" lang="ja-JP" altLang="en-US" dirty="0">
              <a:latin typeface="UD デジタル 教科書体 NK-B" panose="02020700000000000000" pitchFamily="18" charset="-128"/>
              <a:ea typeface="UD デジタル 教科書体 NK-B" panose="02020700000000000000" pitchFamily="18" charset="-128"/>
            </a:endParaRPr>
          </a:p>
        </p:txBody>
      </p:sp>
      <p:sp>
        <p:nvSpPr>
          <p:cNvPr id="32" name="タイトル 1"/>
          <p:cNvSpPr txBox="1">
            <a:spLocks/>
          </p:cNvSpPr>
          <p:nvPr/>
        </p:nvSpPr>
        <p:spPr>
          <a:xfrm>
            <a:off x="-12575" y="3915089"/>
            <a:ext cx="9144000" cy="475363"/>
          </a:xfrm>
          <a:prstGeom prst="rect">
            <a:avLst/>
          </a:prstGeom>
          <a:solidFill>
            <a:srgbClr val="FF33CC"/>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3200" dirty="0" smtClean="0">
                <a:solidFill>
                  <a:schemeClr val="bg1"/>
                </a:solidFill>
                <a:latin typeface="UD デジタル 教科書体 NK-B" panose="02020700000000000000" pitchFamily="18" charset="-128"/>
                <a:ea typeface="UD デジタル 教科書体 NK-B" panose="02020700000000000000" pitchFamily="18" charset="-128"/>
              </a:rPr>
              <a:t>②　感想発表</a:t>
            </a:r>
            <a:endParaRPr lang="ja-JP" altLang="en-US" sz="3200" dirty="0">
              <a:solidFill>
                <a:schemeClr val="bg1"/>
              </a:solidFill>
              <a:latin typeface="UD デジタル 教科書体 NK-B" panose="02020700000000000000" pitchFamily="18" charset="-128"/>
              <a:ea typeface="UD デジタル 教科書体 NK-B" panose="02020700000000000000" pitchFamily="18" charset="-128"/>
            </a:endParaRPr>
          </a:p>
        </p:txBody>
      </p:sp>
      <p:grpSp>
        <p:nvGrpSpPr>
          <p:cNvPr id="33" name="グループ化 32"/>
          <p:cNvGrpSpPr/>
          <p:nvPr/>
        </p:nvGrpSpPr>
        <p:grpSpPr>
          <a:xfrm>
            <a:off x="-12575" y="-27384"/>
            <a:ext cx="9156575" cy="716442"/>
            <a:chOff x="2256624" y="-6603"/>
            <a:chExt cx="6993493" cy="716442"/>
          </a:xfrm>
        </p:grpSpPr>
        <p:grpSp>
          <p:nvGrpSpPr>
            <p:cNvPr id="34" name="グループ化 33"/>
            <p:cNvGrpSpPr/>
            <p:nvPr/>
          </p:nvGrpSpPr>
          <p:grpSpPr>
            <a:xfrm>
              <a:off x="2256624" y="-6603"/>
              <a:ext cx="5212104" cy="709839"/>
              <a:chOff x="2094429" y="-28155"/>
              <a:chExt cx="5212104" cy="709839"/>
            </a:xfrm>
          </p:grpSpPr>
          <p:sp>
            <p:nvSpPr>
              <p:cNvPr id="36" name="山形 35"/>
              <p:cNvSpPr/>
              <p:nvPr/>
            </p:nvSpPr>
            <p:spPr>
              <a:xfrm>
                <a:off x="2094429" y="-28155"/>
                <a:ext cx="2769532" cy="709839"/>
              </a:xfrm>
              <a:prstGeom prst="chevron">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bg1"/>
                    </a:solidFill>
                    <a:latin typeface="+mn-ea"/>
                  </a:rPr>
                  <a:t>個人</a:t>
                </a:r>
                <a:endParaRPr kumimoji="1" lang="en-US" altLang="ja-JP" sz="2400" dirty="0" smtClean="0">
                  <a:solidFill>
                    <a:schemeClr val="bg1"/>
                  </a:solidFill>
                  <a:latin typeface="+mn-ea"/>
                </a:endParaRPr>
              </a:p>
              <a:p>
                <a:pPr algn="ctr"/>
                <a:r>
                  <a:rPr lang="en-US" altLang="ja-JP" sz="2400" dirty="0" smtClean="0">
                    <a:solidFill>
                      <a:schemeClr val="bg1"/>
                    </a:solidFill>
                    <a:latin typeface="+mn-ea"/>
                  </a:rPr>
                  <a:t>(</a:t>
                </a:r>
                <a:r>
                  <a:rPr lang="ja-JP" altLang="en-US" sz="2400" dirty="0" smtClean="0">
                    <a:solidFill>
                      <a:schemeClr val="bg1"/>
                    </a:solidFill>
                    <a:latin typeface="+mn-ea"/>
                  </a:rPr>
                  <a:t>３</a:t>
                </a:r>
                <a:r>
                  <a:rPr kumimoji="1" lang="ja-JP" altLang="en-US" sz="2400" dirty="0" smtClean="0">
                    <a:solidFill>
                      <a:schemeClr val="bg1"/>
                    </a:solidFill>
                    <a:latin typeface="+mn-ea"/>
                  </a:rPr>
                  <a:t>分</a:t>
                </a:r>
                <a:r>
                  <a:rPr kumimoji="1" lang="en-US" altLang="ja-JP" sz="2400" dirty="0" smtClean="0">
                    <a:solidFill>
                      <a:schemeClr val="bg1"/>
                    </a:solidFill>
                    <a:latin typeface="+mn-ea"/>
                  </a:rPr>
                  <a:t>)</a:t>
                </a:r>
                <a:endParaRPr kumimoji="1" lang="ja-JP" altLang="en-US" sz="2400" dirty="0">
                  <a:solidFill>
                    <a:schemeClr val="bg1"/>
                  </a:solidFill>
                  <a:latin typeface="+mn-ea"/>
                </a:endParaRPr>
              </a:p>
            </p:txBody>
          </p:sp>
          <p:sp>
            <p:nvSpPr>
              <p:cNvPr id="37" name="山形 36"/>
              <p:cNvSpPr/>
              <p:nvPr/>
            </p:nvSpPr>
            <p:spPr>
              <a:xfrm>
                <a:off x="4498866" y="-28155"/>
                <a:ext cx="2807667" cy="709839"/>
              </a:xfrm>
              <a:prstGeom prst="chevron">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smtClean="0">
                    <a:solidFill>
                      <a:schemeClr val="bg1"/>
                    </a:solidFill>
                    <a:latin typeface="+mn-ea"/>
                  </a:rPr>
                  <a:t>グループ活動</a:t>
                </a:r>
                <a:endParaRPr lang="en-US" altLang="ja-JP" sz="2400" dirty="0" smtClean="0">
                  <a:solidFill>
                    <a:schemeClr val="bg1"/>
                  </a:solidFill>
                  <a:latin typeface="+mn-ea"/>
                </a:endParaRPr>
              </a:p>
              <a:p>
                <a:pPr algn="ctr"/>
                <a:r>
                  <a:rPr lang="en-US" altLang="ja-JP" sz="2400" dirty="0" smtClean="0">
                    <a:solidFill>
                      <a:schemeClr val="bg1"/>
                    </a:solidFill>
                    <a:latin typeface="+mn-ea"/>
                  </a:rPr>
                  <a:t>(</a:t>
                </a:r>
                <a:r>
                  <a:rPr lang="ja-JP" altLang="en-US" sz="2400" dirty="0" smtClean="0">
                    <a:solidFill>
                      <a:schemeClr val="bg1"/>
                    </a:solidFill>
                    <a:latin typeface="+mn-ea"/>
                  </a:rPr>
                  <a:t>７分</a:t>
                </a:r>
                <a:r>
                  <a:rPr lang="en-US" altLang="ja-JP" sz="2400" dirty="0" smtClean="0">
                    <a:solidFill>
                      <a:schemeClr val="bg1"/>
                    </a:solidFill>
                    <a:latin typeface="+mn-ea"/>
                  </a:rPr>
                  <a:t>)</a:t>
                </a:r>
                <a:endParaRPr kumimoji="1" lang="ja-JP" altLang="en-US" sz="2400" dirty="0">
                  <a:solidFill>
                    <a:schemeClr val="bg1"/>
                  </a:solidFill>
                  <a:latin typeface="+mn-ea"/>
                </a:endParaRPr>
              </a:p>
            </p:txBody>
          </p:sp>
        </p:grpSp>
        <p:sp>
          <p:nvSpPr>
            <p:cNvPr id="35" name="山形 34"/>
            <p:cNvSpPr/>
            <p:nvPr/>
          </p:nvSpPr>
          <p:spPr>
            <a:xfrm>
              <a:off x="7089877" y="0"/>
              <a:ext cx="2160240" cy="709839"/>
            </a:xfrm>
            <a:prstGeom prst="chevron">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bg1"/>
                  </a:solidFill>
                  <a:latin typeface="+mn-ea"/>
                </a:rPr>
                <a:t>全体での</a:t>
              </a:r>
              <a:r>
                <a:rPr lang="ja-JP" altLang="en-US" sz="2400" dirty="0">
                  <a:solidFill>
                    <a:schemeClr val="bg1"/>
                  </a:solidFill>
                  <a:latin typeface="+mn-ea"/>
                </a:rPr>
                <a:t>発表</a:t>
              </a:r>
              <a:r>
                <a:rPr kumimoji="1" lang="ja-JP" altLang="en-US" sz="2400" dirty="0" smtClean="0">
                  <a:solidFill>
                    <a:schemeClr val="bg1"/>
                  </a:solidFill>
                  <a:latin typeface="+mn-ea"/>
                </a:rPr>
                <a:t> </a:t>
              </a:r>
              <a:r>
                <a:rPr kumimoji="1" lang="en-US" altLang="ja-JP" sz="2400" dirty="0" smtClean="0">
                  <a:solidFill>
                    <a:schemeClr val="bg1"/>
                  </a:solidFill>
                  <a:latin typeface="+mn-ea"/>
                </a:rPr>
                <a:t>(</a:t>
              </a:r>
              <a:r>
                <a:rPr lang="ja-JP" altLang="en-US" sz="2400" dirty="0">
                  <a:solidFill>
                    <a:schemeClr val="bg1"/>
                  </a:solidFill>
                  <a:latin typeface="+mn-ea"/>
                </a:rPr>
                <a:t>６</a:t>
              </a:r>
              <a:r>
                <a:rPr kumimoji="1" lang="ja-JP" altLang="en-US" sz="2400" dirty="0" smtClean="0">
                  <a:solidFill>
                    <a:schemeClr val="bg1"/>
                  </a:solidFill>
                  <a:latin typeface="+mn-ea"/>
                </a:rPr>
                <a:t>分</a:t>
              </a:r>
              <a:r>
                <a:rPr kumimoji="1" lang="en-US" altLang="ja-JP" sz="2400" dirty="0" smtClean="0">
                  <a:solidFill>
                    <a:schemeClr val="bg1"/>
                  </a:solidFill>
                  <a:latin typeface="+mn-ea"/>
                </a:rPr>
                <a:t>)</a:t>
              </a:r>
              <a:endParaRPr kumimoji="1" lang="ja-JP" altLang="en-US" sz="2400" dirty="0">
                <a:solidFill>
                  <a:schemeClr val="bg1"/>
                </a:solidFill>
                <a:latin typeface="+mn-ea"/>
              </a:endParaRPr>
            </a:p>
          </p:txBody>
        </p:sp>
      </p:grpSp>
    </p:spTree>
    <p:extLst>
      <p:ext uri="{BB962C8B-B14F-4D97-AF65-F5344CB8AC3E}">
        <p14:creationId xmlns:p14="http://schemas.microsoft.com/office/powerpoint/2010/main" val="10476172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メモ 3"/>
          <p:cNvSpPr/>
          <p:nvPr/>
        </p:nvSpPr>
        <p:spPr>
          <a:xfrm>
            <a:off x="251520" y="1001306"/>
            <a:ext cx="8640960" cy="4587934"/>
          </a:xfrm>
          <a:prstGeom prst="foldedCorner">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2721176" y="1086387"/>
            <a:ext cx="4092200" cy="646331"/>
          </a:xfrm>
          <a:prstGeom prst="rect">
            <a:avLst/>
          </a:prstGeom>
          <a:noFill/>
        </p:spPr>
        <p:txBody>
          <a:bodyPr wrap="square" rtlCol="0">
            <a:spAutoFit/>
          </a:bodyPr>
          <a:lstStyle/>
          <a:p>
            <a:r>
              <a:rPr kumimoji="1" lang="en-US" altLang="ja-JP" sz="3600" dirty="0" smtClean="0"/>
              <a:t>【</a:t>
            </a:r>
            <a:r>
              <a:rPr kumimoji="1" lang="ja-JP" altLang="en-US" sz="3600" dirty="0" smtClean="0">
                <a:latin typeface="UD デジタル 教科書体 NP-B" panose="02020700000000000000" pitchFamily="18" charset="-128"/>
                <a:ea typeface="UD デジタル 教科書体 NP-B" panose="02020700000000000000" pitchFamily="18" charset="-128"/>
              </a:rPr>
              <a:t>Ａ先生の課題</a:t>
            </a:r>
            <a:r>
              <a:rPr kumimoji="1" lang="en-US" altLang="ja-JP" sz="3600" dirty="0" smtClean="0"/>
              <a:t>】</a:t>
            </a:r>
            <a:endParaRPr kumimoji="1" lang="ja-JP" altLang="en-US" sz="3600" dirty="0"/>
          </a:p>
        </p:txBody>
      </p:sp>
      <p:sp>
        <p:nvSpPr>
          <p:cNvPr id="6" name="テキスト ボックス 5"/>
          <p:cNvSpPr txBox="1"/>
          <p:nvPr/>
        </p:nvSpPr>
        <p:spPr>
          <a:xfrm>
            <a:off x="539552" y="1990279"/>
            <a:ext cx="8064896" cy="2862322"/>
          </a:xfrm>
          <a:prstGeom prst="rect">
            <a:avLst/>
          </a:prstGeom>
          <a:noFill/>
        </p:spPr>
        <p:txBody>
          <a:bodyPr wrap="square" rtlCol="0">
            <a:spAutoFit/>
          </a:bodyPr>
          <a:lstStyle/>
          <a:p>
            <a:pPr algn="just"/>
            <a:r>
              <a:rPr lang="ja-JP" altLang="ja-JP" sz="3600" dirty="0" smtClean="0">
                <a:latin typeface="UD デジタル 教科書体 NP-B" panose="02020700000000000000" pitchFamily="18" charset="-128"/>
                <a:ea typeface="UD デジタル 教科書体 NP-B" panose="02020700000000000000" pitchFamily="18" charset="-128"/>
              </a:rPr>
              <a:t>〇保護者</a:t>
            </a:r>
            <a:r>
              <a:rPr lang="ja-JP" altLang="ja-JP" sz="3600" dirty="0">
                <a:latin typeface="UD デジタル 教科書体 NP-B" panose="02020700000000000000" pitchFamily="18" charset="-128"/>
                <a:ea typeface="UD デジタル 教科書体 NP-B" panose="02020700000000000000" pitchFamily="18" charset="-128"/>
              </a:rPr>
              <a:t>のつらい気持ちや不安な</a:t>
            </a:r>
            <a:r>
              <a:rPr lang="ja-JP" altLang="ja-JP" sz="3600" dirty="0" smtClean="0">
                <a:latin typeface="UD デジタル 教科書体 NP-B" panose="02020700000000000000" pitchFamily="18" charset="-128"/>
                <a:ea typeface="UD デジタル 教科書体 NP-B" panose="02020700000000000000" pitchFamily="18" charset="-128"/>
              </a:rPr>
              <a:t>気持</a:t>
            </a:r>
            <a:endParaRPr lang="en-US" altLang="ja-JP" sz="3600" dirty="0" smtClean="0">
              <a:latin typeface="UD デジタル 教科書体 NP-B" panose="02020700000000000000" pitchFamily="18" charset="-128"/>
              <a:ea typeface="UD デジタル 教科書体 NP-B" panose="02020700000000000000" pitchFamily="18" charset="-128"/>
            </a:endParaRPr>
          </a:p>
          <a:p>
            <a:pPr algn="just"/>
            <a:r>
              <a:rPr lang="ja-JP" altLang="en-US" sz="3600" dirty="0">
                <a:latin typeface="UD デジタル 教科書体 NP-B" panose="02020700000000000000" pitchFamily="18" charset="-128"/>
                <a:ea typeface="UD デジタル 教科書体 NP-B" panose="02020700000000000000" pitchFamily="18" charset="-128"/>
              </a:rPr>
              <a:t>　</a:t>
            </a:r>
            <a:r>
              <a:rPr lang="ja-JP" altLang="ja-JP" sz="3600" dirty="0" err="1" smtClean="0">
                <a:latin typeface="UD デジタル 教科書体 NP-B" panose="02020700000000000000" pitchFamily="18" charset="-128"/>
                <a:ea typeface="UD デジタル 教科書体 NP-B" panose="02020700000000000000" pitchFamily="18" charset="-128"/>
              </a:rPr>
              <a:t>ちを</a:t>
            </a:r>
            <a:r>
              <a:rPr lang="ja-JP" altLang="ja-JP" sz="3600" dirty="0">
                <a:latin typeface="UD デジタル 教科書体 NP-B" panose="02020700000000000000" pitchFamily="18" charset="-128"/>
                <a:ea typeface="UD デジタル 教科書体 NP-B" panose="02020700000000000000" pitchFamily="18" charset="-128"/>
              </a:rPr>
              <a:t>共感的に</a:t>
            </a:r>
            <a:r>
              <a:rPr lang="ja-JP" altLang="ja-JP" sz="3600" dirty="0" smtClean="0">
                <a:latin typeface="UD デジタル 教科書体 NP-B" panose="02020700000000000000" pitchFamily="18" charset="-128"/>
                <a:ea typeface="UD デジタル 教科書体 NP-B" panose="02020700000000000000" pitchFamily="18" charset="-128"/>
              </a:rPr>
              <a:t>受け止め</a:t>
            </a:r>
            <a:r>
              <a:rPr lang="ja-JP" altLang="en-US" sz="3600" dirty="0" smtClean="0">
                <a:latin typeface="UD デジタル 教科書体 NP-B" panose="02020700000000000000" pitchFamily="18" charset="-128"/>
                <a:ea typeface="UD デジタル 教科書体 NP-B" panose="02020700000000000000" pitchFamily="18" charset="-128"/>
              </a:rPr>
              <a:t>ていない。</a:t>
            </a:r>
            <a:endParaRPr lang="en-US" altLang="ja-JP" sz="3600" dirty="0" smtClean="0">
              <a:latin typeface="UD デジタル 教科書体 NP-B" panose="02020700000000000000" pitchFamily="18" charset="-128"/>
              <a:ea typeface="UD デジタル 教科書体 NP-B" panose="02020700000000000000" pitchFamily="18" charset="-128"/>
            </a:endParaRPr>
          </a:p>
          <a:p>
            <a:pPr algn="just"/>
            <a:endParaRPr lang="ja-JP" altLang="ja-JP" sz="3600" dirty="0">
              <a:latin typeface="UD デジタル 教科書体 NP-B" panose="02020700000000000000" pitchFamily="18" charset="-128"/>
              <a:ea typeface="UD デジタル 教科書体 NP-B" panose="02020700000000000000" pitchFamily="18" charset="-128"/>
            </a:endParaRPr>
          </a:p>
          <a:p>
            <a:r>
              <a:rPr lang="ja-JP" altLang="ja-JP" sz="3600" dirty="0" smtClean="0">
                <a:latin typeface="UD デジタル 教科書体 NP-B" panose="02020700000000000000" pitchFamily="18" charset="-128"/>
                <a:ea typeface="UD デジタル 教科書体 NP-B" panose="02020700000000000000" pitchFamily="18" charset="-128"/>
              </a:rPr>
              <a:t>〇</a:t>
            </a:r>
            <a:r>
              <a:rPr lang="ja-JP" altLang="ja-JP" sz="3600" dirty="0">
                <a:latin typeface="UD デジタル 教科書体 NP-B" panose="02020700000000000000" pitchFamily="18" charset="-128"/>
                <a:ea typeface="UD デジタル 教科書体 NP-B" panose="02020700000000000000" pitchFamily="18" charset="-128"/>
              </a:rPr>
              <a:t>「心配はいらない」「念のため」</a:t>
            </a:r>
            <a:r>
              <a:rPr lang="ja-JP" altLang="ja-JP" sz="3600" dirty="0" smtClean="0">
                <a:latin typeface="UD デジタル 教科書体 NP-B" panose="02020700000000000000" pitchFamily="18" charset="-128"/>
                <a:ea typeface="UD デジタル 教科書体 NP-B" panose="02020700000000000000" pitchFamily="18" charset="-128"/>
              </a:rPr>
              <a:t>な</a:t>
            </a:r>
            <a:endParaRPr lang="en-US" altLang="ja-JP" sz="3600" dirty="0" smtClean="0">
              <a:latin typeface="UD デジタル 教科書体 NP-B" panose="02020700000000000000" pitchFamily="18" charset="-128"/>
              <a:ea typeface="UD デジタル 教科書体 NP-B" panose="02020700000000000000" pitchFamily="18" charset="-128"/>
            </a:endParaRPr>
          </a:p>
          <a:p>
            <a:r>
              <a:rPr lang="ja-JP" altLang="en-US" sz="3600" dirty="0">
                <a:latin typeface="UD デジタル 教科書体 NP-B" panose="02020700000000000000" pitchFamily="18" charset="-128"/>
                <a:ea typeface="UD デジタル 教科書体 NP-B" panose="02020700000000000000" pitchFamily="18" charset="-128"/>
              </a:rPr>
              <a:t>　</a:t>
            </a:r>
            <a:r>
              <a:rPr lang="ja-JP" altLang="ja-JP" sz="3600" dirty="0" smtClean="0">
                <a:latin typeface="UD デジタル 教科書体 NP-B" panose="02020700000000000000" pitchFamily="18" charset="-128"/>
                <a:ea typeface="UD デジタル 教科書体 NP-B" panose="02020700000000000000" pitchFamily="18" charset="-128"/>
              </a:rPr>
              <a:t>どと</a:t>
            </a:r>
            <a:r>
              <a:rPr lang="ja-JP" altLang="ja-JP" sz="3600" dirty="0">
                <a:latin typeface="UD デジタル 教科書体 NP-B" panose="02020700000000000000" pitchFamily="18" charset="-128"/>
                <a:ea typeface="UD デジタル 教科書体 NP-B" panose="02020700000000000000" pitchFamily="18" charset="-128"/>
              </a:rPr>
              <a:t>、</a:t>
            </a:r>
            <a:r>
              <a:rPr lang="ja-JP" altLang="ja-JP" sz="3600" dirty="0" smtClean="0">
                <a:latin typeface="UD デジタル 教科書体 NP-B" panose="02020700000000000000" pitchFamily="18" charset="-128"/>
                <a:ea typeface="UD デジタル 教科書体 NP-B" panose="02020700000000000000" pitchFamily="18" charset="-128"/>
              </a:rPr>
              <a:t>先入観</a:t>
            </a:r>
            <a:r>
              <a:rPr lang="ja-JP" altLang="ja-JP" sz="3600" dirty="0">
                <a:latin typeface="UD デジタル 教科書体 NP-B" panose="02020700000000000000" pitchFamily="18" charset="-128"/>
                <a:ea typeface="UD デジタル 教科書体 NP-B" panose="02020700000000000000" pitchFamily="18" charset="-128"/>
              </a:rPr>
              <a:t>を持って対応して</a:t>
            </a:r>
            <a:r>
              <a:rPr lang="ja-JP" altLang="ja-JP" sz="3600" dirty="0" smtClean="0">
                <a:latin typeface="UD デジタル 教科書体 NP-B" panose="02020700000000000000" pitchFamily="18" charset="-128"/>
                <a:ea typeface="UD デジタル 教科書体 NP-B" panose="02020700000000000000" pitchFamily="18" charset="-128"/>
              </a:rPr>
              <a:t>い</a:t>
            </a:r>
            <a:r>
              <a:rPr lang="ja-JP" altLang="en-US" sz="3600" dirty="0" smtClean="0">
                <a:latin typeface="UD デジタル 教科書体 NP-B" panose="02020700000000000000" pitchFamily="18" charset="-128"/>
                <a:ea typeface="UD デジタル 教科書体 NP-B" panose="02020700000000000000" pitchFamily="18" charset="-128"/>
              </a:rPr>
              <a:t>る。</a:t>
            </a:r>
            <a:endParaRPr lang="ja-JP" altLang="ja-JP" sz="3600" dirty="0"/>
          </a:p>
        </p:txBody>
      </p:sp>
    </p:spTree>
    <p:extLst>
      <p:ext uri="{BB962C8B-B14F-4D97-AF65-F5344CB8AC3E}">
        <p14:creationId xmlns:p14="http://schemas.microsoft.com/office/powerpoint/2010/main" val="27745942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線コネクタ 8"/>
          <p:cNvCxnSpPr/>
          <p:nvPr/>
        </p:nvCxnSpPr>
        <p:spPr>
          <a:xfrm>
            <a:off x="5793852" y="5201429"/>
            <a:ext cx="1356919" cy="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角丸四角形吹き出し 9"/>
          <p:cNvSpPr/>
          <p:nvPr/>
        </p:nvSpPr>
        <p:spPr>
          <a:xfrm>
            <a:off x="147782" y="1279515"/>
            <a:ext cx="8495730" cy="4424783"/>
          </a:xfrm>
          <a:prstGeom prst="wedgeRoundRectCallout">
            <a:avLst>
              <a:gd name="adj1" fmla="val 34939"/>
              <a:gd name="adj2" fmla="val 56445"/>
              <a:gd name="adj3" fmla="val 16667"/>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329623" y="1755692"/>
            <a:ext cx="8091617" cy="3683060"/>
          </a:xfrm>
          <a:prstGeom prst="rect">
            <a:avLst/>
          </a:prstGeom>
          <a:noFill/>
          <a:ln>
            <a:noFill/>
          </a:ln>
        </p:spPr>
        <p:txBody>
          <a:bodyPr wrap="square">
            <a:spAutoFit/>
          </a:bodyPr>
          <a:lstStyle/>
          <a:p>
            <a:pPr algn="just">
              <a:lnSpc>
                <a:spcPts val="4000"/>
              </a:lnSpc>
              <a:spcAft>
                <a:spcPts val="0"/>
              </a:spcAft>
            </a:pPr>
            <a:r>
              <a:rPr lang="ja-JP" altLang="en-US" sz="3200" dirty="0" smtClean="0">
                <a:solidFill>
                  <a:srgbClr val="000000"/>
                </a:solidFill>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　</a:t>
            </a:r>
            <a:r>
              <a:rPr lang="ja-JP" altLang="ja-JP" sz="3000" dirty="0" smtClean="0">
                <a:solidFill>
                  <a:srgbClr val="000000"/>
                </a:solidFill>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そう</a:t>
            </a:r>
            <a:r>
              <a:rPr lang="ja-JP" altLang="ja-JP" sz="3000" dirty="0">
                <a:solidFill>
                  <a:srgbClr val="000000"/>
                </a:solidFill>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でしたか。それは御心配をお掛け</a:t>
            </a:r>
            <a:r>
              <a:rPr lang="ja-JP" altLang="ja-JP" sz="3000" dirty="0" smtClean="0">
                <a:solidFill>
                  <a:srgbClr val="000000"/>
                </a:solidFill>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して</a:t>
            </a:r>
            <a:r>
              <a:rPr lang="ja-JP" altLang="en-US" sz="3000" dirty="0" smtClean="0">
                <a:solidFill>
                  <a:srgbClr val="000000"/>
                </a:solidFill>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a:t>
            </a:r>
            <a:r>
              <a:rPr lang="ja-JP" altLang="ja-JP" sz="3000" dirty="0" smtClean="0">
                <a:solidFill>
                  <a:srgbClr val="000000"/>
                </a:solidFill>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申し訳</a:t>
            </a:r>
            <a:r>
              <a:rPr lang="ja-JP" altLang="ja-JP" sz="3000" dirty="0">
                <a:solidFill>
                  <a:srgbClr val="000000"/>
                </a:solidFill>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ございませんでした</a:t>
            </a:r>
            <a:r>
              <a:rPr lang="ja-JP" altLang="ja-JP" sz="3000" dirty="0" smtClean="0">
                <a:solidFill>
                  <a:srgbClr val="000000"/>
                </a:solidFill>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a:t>
            </a:r>
            <a:r>
              <a:rPr lang="ja-JP" altLang="en-US" sz="3000" dirty="0" smtClean="0">
                <a:solidFill>
                  <a:srgbClr val="000000"/>
                </a:solidFill>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私の方から</a:t>
            </a:r>
            <a:r>
              <a:rPr lang="ja-JP" altLang="ja-JP" sz="3000" dirty="0" smtClean="0">
                <a:solidFill>
                  <a:srgbClr val="000000"/>
                </a:solidFill>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a:t>
            </a:r>
            <a:r>
              <a:rPr lang="ja-JP" altLang="en-US" sz="3000" dirty="0" smtClean="0">
                <a:solidFill>
                  <a:srgbClr val="000000"/>
                </a:solidFill>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Ｂ子</a:t>
            </a:r>
            <a:r>
              <a:rPr lang="ja-JP" altLang="ja-JP" sz="3000" dirty="0" smtClean="0">
                <a:solidFill>
                  <a:srgbClr val="000000"/>
                </a:solidFill>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さんに</a:t>
            </a:r>
            <a:r>
              <a:rPr lang="ja-JP" altLang="en-US" sz="3000" dirty="0" smtClean="0">
                <a:solidFill>
                  <a:srgbClr val="000000"/>
                </a:solidFill>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声を掛けてみます</a:t>
            </a:r>
            <a:r>
              <a:rPr lang="ja-JP" altLang="ja-JP" sz="3000" dirty="0" smtClean="0">
                <a:solidFill>
                  <a:srgbClr val="000000"/>
                </a:solidFill>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a:t>
            </a:r>
            <a:r>
              <a:rPr lang="ja-JP" altLang="en-US" sz="3000" dirty="0" smtClean="0">
                <a:solidFill>
                  <a:srgbClr val="000000"/>
                </a:solidFill>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その上で、</a:t>
            </a:r>
            <a:r>
              <a:rPr lang="ja-JP" altLang="ja-JP" sz="3000" dirty="0" smtClean="0">
                <a:solidFill>
                  <a:srgbClr val="000000"/>
                </a:solidFill>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今日</a:t>
            </a:r>
            <a:r>
              <a:rPr lang="ja-JP" altLang="ja-JP" sz="3000" dirty="0">
                <a:solidFill>
                  <a:srgbClr val="000000"/>
                </a:solidFill>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のＢ子さんの様子や</a:t>
            </a:r>
            <a:r>
              <a:rPr lang="ja-JP" altLang="ja-JP" sz="3000" dirty="0" smtClean="0">
                <a:solidFill>
                  <a:srgbClr val="000000"/>
                </a:solidFill>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今後</a:t>
            </a:r>
            <a:r>
              <a:rPr lang="ja-JP" altLang="en-US" sz="3000" dirty="0" smtClean="0">
                <a:solidFill>
                  <a:srgbClr val="000000"/>
                </a:solidFill>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のことについて、改めて御相談したいと思います。</a:t>
            </a:r>
            <a:r>
              <a:rPr lang="ja-JP" altLang="ja-JP" sz="3000" dirty="0" smtClean="0">
                <a:solidFill>
                  <a:srgbClr val="000000"/>
                </a:solidFill>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放課後</a:t>
            </a:r>
            <a:r>
              <a:rPr lang="ja-JP" altLang="ja-JP" sz="3000" dirty="0">
                <a:solidFill>
                  <a:srgbClr val="000000"/>
                </a:solidFill>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、お宅に</a:t>
            </a:r>
            <a:r>
              <a:rPr lang="ja-JP" altLang="ja-JP" sz="3000" dirty="0" smtClean="0">
                <a:solidFill>
                  <a:srgbClr val="000000"/>
                </a:solidFill>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伺</a:t>
            </a:r>
            <a:r>
              <a:rPr lang="ja-JP" altLang="en-US" sz="3000" dirty="0" smtClean="0">
                <a:solidFill>
                  <a:srgbClr val="000000"/>
                </a:solidFill>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いたいと思うのですが</a:t>
            </a:r>
            <a:r>
              <a:rPr lang="ja-JP" altLang="ja-JP" sz="3000" dirty="0" smtClean="0">
                <a:solidFill>
                  <a:srgbClr val="000000"/>
                </a:solidFill>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a:t>
            </a:r>
            <a:r>
              <a:rPr lang="ja-JP" altLang="en-US" sz="3000" dirty="0" smtClean="0">
                <a:solidFill>
                  <a:srgbClr val="000000"/>
                </a:solidFill>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御都合はいかがでしょうか？</a:t>
            </a:r>
            <a:endParaRPr lang="ja-JP" altLang="ja-JP" sz="3000" dirty="0">
              <a:latin typeface="UD デジタル 教科書体 NP-B" panose="02020700000000000000" pitchFamily="18" charset="-128"/>
              <a:ea typeface="UD デジタル 教科書体 NP-B" panose="02020700000000000000" pitchFamily="18" charset="-128"/>
              <a:cs typeface="ＭＳ Ｐゴシック" panose="020B0600070205080204" pitchFamily="50" charset="-128"/>
            </a:endParaRPr>
          </a:p>
        </p:txBody>
      </p:sp>
      <p:pic>
        <p:nvPicPr>
          <p:cNvPr id="16" name="Picture 2" descr="電話をする会社員のイラスト（男性・笑顔）"/>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72630" y="5060737"/>
            <a:ext cx="1294029" cy="1797263"/>
          </a:xfrm>
          <a:prstGeom prst="rect">
            <a:avLst/>
          </a:prstGeom>
          <a:noFill/>
          <a:extLst>
            <a:ext uri="{909E8E84-426E-40DD-AFC4-6F175D3DCCD1}">
              <a14:hiddenFill xmlns:a14="http://schemas.microsoft.com/office/drawing/2010/main">
                <a:solidFill>
                  <a:srgbClr val="FFFFFF"/>
                </a:solidFill>
              </a14:hiddenFill>
            </a:ext>
          </a:extLst>
        </p:spPr>
      </p:pic>
      <p:sp>
        <p:nvSpPr>
          <p:cNvPr id="2" name="星 6 1"/>
          <p:cNvSpPr/>
          <p:nvPr/>
        </p:nvSpPr>
        <p:spPr>
          <a:xfrm>
            <a:off x="124635" y="682455"/>
            <a:ext cx="1368152" cy="1097213"/>
          </a:xfrm>
          <a:prstGeom prst="star6">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smtClean="0">
                <a:solidFill>
                  <a:schemeClr val="tx1"/>
                </a:solidFill>
                <a:latin typeface="UD デジタル 教科書体 NK-B" panose="02020700000000000000" pitchFamily="18" charset="-128"/>
                <a:ea typeface="UD デジタル 教科書体 NK-B" panose="02020700000000000000" pitchFamily="18" charset="-128"/>
              </a:rPr>
              <a:t>例</a:t>
            </a:r>
            <a:endParaRPr kumimoji="1" lang="ja-JP" altLang="en-US" sz="3200" dirty="0">
              <a:solidFill>
                <a:schemeClr val="tx1"/>
              </a:solidFill>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57742612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24042</TotalTime>
  <Words>2069</Words>
  <Application>Microsoft Office PowerPoint</Application>
  <PresentationFormat>画面に合わせる (4:3)</PresentationFormat>
  <Paragraphs>185</Paragraphs>
  <Slides>17</Slides>
  <Notes>17</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17</vt:i4>
      </vt:variant>
    </vt:vector>
  </HeadingPairs>
  <TitlesOfParts>
    <vt:vector size="24" baseType="lpstr">
      <vt:lpstr>ＭＳ Ｐゴシック</vt:lpstr>
      <vt:lpstr>UD デジタル 教科書体 NK-B</vt:lpstr>
      <vt:lpstr>UD デジタル 教科書体 NP-B</vt:lpstr>
      <vt:lpstr>Arial</vt:lpstr>
      <vt:lpstr>Calibri</vt:lpstr>
      <vt:lpstr>Times New Roman</vt:lpstr>
      <vt:lpstr>Office テーマ</vt:lpstr>
      <vt:lpstr>意見交換　</vt:lpstr>
      <vt:lpstr>PowerPoint プレゼンテーション</vt:lpstr>
      <vt:lpstr>　意見交換の流れ</vt:lpstr>
      <vt:lpstr>事例紹介  ～Ａ先生のいじめへの対応～</vt:lpstr>
      <vt:lpstr>場面Ⅰ ～保護者からの相談～</vt:lpstr>
      <vt:lpstr>個人３分→グループ７分</vt:lpstr>
      <vt:lpstr>①　役割演技</vt:lpstr>
      <vt:lpstr>PowerPoint プレゼンテーション</vt:lpstr>
      <vt:lpstr>PowerPoint プレゼンテーション</vt:lpstr>
      <vt:lpstr>場面Ⅱ ～B子との教育相談～</vt:lpstr>
      <vt:lpstr>個人３分→グループ７分</vt:lpstr>
      <vt:lpstr>①　役割演技</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いじめ防止対策推進法の着眼</dc:title>
  <dc:creator>愛媛県総合教育センター</dc:creator>
  <cp:lastModifiedBy>Administrator</cp:lastModifiedBy>
  <cp:revision>1246</cp:revision>
  <cp:lastPrinted>2022-05-24T07:56:44Z</cp:lastPrinted>
  <dcterms:created xsi:type="dcterms:W3CDTF">2014-06-06T05:41:16Z</dcterms:created>
  <dcterms:modified xsi:type="dcterms:W3CDTF">2023-03-28T00:08:52Z</dcterms:modified>
</cp:coreProperties>
</file>