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 id="2147483966" r:id="rId2"/>
  </p:sldMasterIdLst>
  <p:notesMasterIdLst>
    <p:notesMasterId r:id="rId15"/>
  </p:notesMasterIdLst>
  <p:handoutMasterIdLst>
    <p:handoutMasterId r:id="rId16"/>
  </p:handoutMasterIdLst>
  <p:sldIdLst>
    <p:sldId id="279" r:id="rId3"/>
    <p:sldId id="420" r:id="rId4"/>
    <p:sldId id="397" r:id="rId5"/>
    <p:sldId id="412" r:id="rId6"/>
    <p:sldId id="425" r:id="rId7"/>
    <p:sldId id="426" r:id="rId8"/>
    <p:sldId id="427" r:id="rId9"/>
    <p:sldId id="428" r:id="rId10"/>
    <p:sldId id="429" r:id="rId11"/>
    <p:sldId id="432" r:id="rId12"/>
    <p:sldId id="430" r:id="rId13"/>
    <p:sldId id="431" r:id="rId14"/>
  </p:sldIdLst>
  <p:sldSz cx="9144000" cy="5143500" type="screen16x9"/>
  <p:notesSz cx="6858000" cy="9945688"/>
  <p:defaultText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1" userDrawn="1">
          <p15:clr>
            <a:srgbClr val="A4A3A4"/>
          </p15:clr>
        </p15:guide>
        <p15:guide id="2" pos="2164" userDrawn="1">
          <p15:clr>
            <a:srgbClr val="A4A3A4"/>
          </p15:clr>
        </p15:guide>
        <p15:guide id="3" orient="horz" pos="3133" userDrawn="1">
          <p15:clr>
            <a:srgbClr val="A4A3A4"/>
          </p15:clr>
        </p15:guide>
        <p15:guide id="4"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5037" autoAdjust="0"/>
  </p:normalViewPr>
  <p:slideViewPr>
    <p:cSldViewPr snapToGrid="0">
      <p:cViewPr varScale="1">
        <p:scale>
          <a:sx n="89" d="100"/>
          <a:sy n="89" d="100"/>
        </p:scale>
        <p:origin x="234"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1836" y="-78"/>
      </p:cViewPr>
      <p:guideLst>
        <p:guide orient="horz" pos="3121"/>
        <p:guide pos="2164"/>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83996" y="9446734"/>
            <a:ext cx="2972392" cy="498961"/>
          </a:xfrm>
          <a:prstGeom prst="rect">
            <a:avLst/>
          </a:prstGeom>
        </p:spPr>
        <p:txBody>
          <a:bodyPr vert="horz" lIns="92453" tIns="46226" rIns="92453" bIns="46226" rtlCol="0" anchor="b"/>
          <a:lstStyle>
            <a:lvl1pPr algn="r">
              <a:defRPr sz="1200"/>
            </a:lvl1pPr>
          </a:lstStyle>
          <a:p>
            <a:fld id="{BDF6943F-ACED-445A-9E23-03D26058F213}" type="slidenum">
              <a:rPr kumimoji="1" lang="ja-JP" altLang="en-US" smtClean="0"/>
              <a:t>‹#›</a:t>
            </a:fld>
            <a:endParaRPr kumimoji="1" lang="ja-JP" altLang="en-US"/>
          </a:p>
        </p:txBody>
      </p:sp>
    </p:spTree>
    <p:extLst>
      <p:ext uri="{BB962C8B-B14F-4D97-AF65-F5344CB8AC3E}">
        <p14:creationId xmlns:p14="http://schemas.microsoft.com/office/powerpoint/2010/main" val="1948201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5"/>
          </p:nvPr>
        </p:nvSpPr>
        <p:spPr>
          <a:xfrm>
            <a:off x="3883996" y="9572022"/>
            <a:ext cx="2972392" cy="373677"/>
          </a:xfrm>
          <a:prstGeom prst="rect">
            <a:avLst/>
          </a:prstGeom>
        </p:spPr>
        <p:txBody>
          <a:bodyPr vert="horz" lIns="92440" tIns="46218" rIns="92440" bIns="46218" rtlCol="0" anchor="b"/>
          <a:lstStyle>
            <a:lvl1pPr algn="r">
              <a:defRPr sz="1200">
                <a:latin typeface="ＭＳ Ｐゴシック" panose="020B0600070205080204" pitchFamily="50" charset="-128"/>
                <a:ea typeface="ＭＳ Ｐゴシック" panose="020B0600070205080204" pitchFamily="50" charset="-128"/>
              </a:defRPr>
            </a:lvl1pPr>
          </a:lstStyle>
          <a:p>
            <a:fld id="{61B7F17F-643C-45DA-A4BB-062E1FD1CE41}" type="slidenum">
              <a:rPr lang="ja-JP" altLang="en-US" smtClean="0"/>
              <a:pPr/>
              <a:t>‹#›</a:t>
            </a:fld>
            <a:endParaRPr lang="ja-JP" altLang="en-US"/>
          </a:p>
        </p:txBody>
      </p:sp>
      <p:sp>
        <p:nvSpPr>
          <p:cNvPr id="8" name="ノート プレースホルダー 7"/>
          <p:cNvSpPr>
            <a:spLocks noGrp="1"/>
          </p:cNvSpPr>
          <p:nvPr>
            <p:ph type="body" sz="quarter" idx="3"/>
          </p:nvPr>
        </p:nvSpPr>
        <p:spPr>
          <a:xfrm>
            <a:off x="350200" y="3463051"/>
            <a:ext cx="6206247" cy="5894961"/>
          </a:xfrm>
          <a:prstGeom prst="rect">
            <a:avLst/>
          </a:prstGeom>
        </p:spPr>
        <p:txBody>
          <a:bodyPr vert="horz" lIns="91390" tIns="45695" rIns="91390" bIns="45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スライド イメージ プレースホルダー 1"/>
          <p:cNvSpPr>
            <a:spLocks noGrp="1" noRot="1" noChangeAspect="1"/>
          </p:cNvSpPr>
          <p:nvPr>
            <p:ph type="sldImg" idx="2"/>
          </p:nvPr>
        </p:nvSpPr>
        <p:spPr>
          <a:xfrm>
            <a:off x="1108075" y="509588"/>
            <a:ext cx="4822825" cy="2713037"/>
          </a:xfrm>
          <a:prstGeom prst="rect">
            <a:avLst/>
          </a:prstGeom>
          <a:noFill/>
          <a:ln w="12700">
            <a:solidFill>
              <a:prstClr val="black"/>
            </a:solidFill>
          </a:ln>
        </p:spPr>
        <p:txBody>
          <a:bodyPr vert="horz" lIns="91390" tIns="45695" rIns="91390" bIns="45695" rtlCol="0" anchor="ctr"/>
          <a:lstStyle/>
          <a:p>
            <a:endParaRPr lang="ja-JP" altLang="en-US"/>
          </a:p>
        </p:txBody>
      </p:sp>
    </p:spTree>
    <p:extLst>
      <p:ext uri="{BB962C8B-B14F-4D97-AF65-F5344CB8AC3E}">
        <p14:creationId xmlns:p14="http://schemas.microsoft.com/office/powerpoint/2010/main" val="2324193009"/>
      </p:ext>
    </p:extLst>
  </p:cSld>
  <p:clrMap bg1="lt1" tx1="dk1" bg2="lt2" tx2="dk2" accent1="accent1" accent2="accent2" accent3="accent3" accent4="accent4" accent5="accent5" accent6="accent6" hlink="hlink" folHlink="folHlink"/>
  <p:hf hdr="0" ftr="0" dt="0"/>
  <p:notesStyle>
    <a:lvl1pPr marL="0" algn="l" defTabSz="914378"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189" algn="l" defTabSz="914378"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378" algn="l" defTabSz="914378"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566" algn="l" defTabSz="914378"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754" algn="l" defTabSz="914378"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5943" algn="l" defTabSz="914378" rtl="0" eaLnBrk="1" latinLnBrk="0" hangingPunct="1">
      <a:defRPr kumimoji="1" sz="1200" kern="1200">
        <a:solidFill>
          <a:schemeClr val="tx1"/>
        </a:solidFill>
        <a:latin typeface="+mn-lt"/>
        <a:ea typeface="+mn-ea"/>
        <a:cs typeface="+mn-cs"/>
      </a:defRPr>
    </a:lvl6pPr>
    <a:lvl7pPr marL="2743132" algn="l" defTabSz="914378" rtl="0" eaLnBrk="1" latinLnBrk="0" hangingPunct="1">
      <a:defRPr kumimoji="1" sz="1200" kern="1200">
        <a:solidFill>
          <a:schemeClr val="tx1"/>
        </a:solidFill>
        <a:latin typeface="+mn-lt"/>
        <a:ea typeface="+mn-ea"/>
        <a:cs typeface="+mn-cs"/>
      </a:defRPr>
    </a:lvl7pPr>
    <a:lvl8pPr marL="3200320" algn="l" defTabSz="914378" rtl="0" eaLnBrk="1" latinLnBrk="0" hangingPunct="1">
      <a:defRPr kumimoji="1" sz="1200" kern="1200">
        <a:solidFill>
          <a:schemeClr val="tx1"/>
        </a:solidFill>
        <a:latin typeface="+mn-lt"/>
        <a:ea typeface="+mn-ea"/>
        <a:cs typeface="+mn-cs"/>
      </a:defRPr>
    </a:lvl8pPr>
    <a:lvl9pPr marL="3657509" algn="l" defTabSz="91437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pPr/>
              <a:t>1</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6579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11</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12</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3</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79231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4</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5</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6</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7</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8</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9</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63305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a:p>
            <a:endParaRPr lang="ja-JP" altLang="en-US" dirty="0"/>
          </a:p>
          <a:p>
            <a:endParaRPr lang="ja-JP" altLang="en-US"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61B7F17F-643C-45DA-A4BB-062E1FD1CE41}" type="slidenum">
              <a:rPr lang="ja-JP" altLang="en-US" smtClean="0">
                <a:solidFill>
                  <a:prstClr val="black"/>
                </a:solidFill>
                <a:latin typeface="Calibri"/>
                <a:ea typeface="ＭＳ Ｐゴシック"/>
              </a:rPr>
              <a:pPr/>
              <a:t>10</a:t>
            </a:fld>
            <a:endParaRPr lang="ja-JP" altLang="en-US">
              <a:solidFill>
                <a:prstClr val="black"/>
              </a:solidFill>
              <a:latin typeface="Calibri"/>
              <a:ea typeface="ＭＳ Ｐゴシック"/>
            </a:endParaRPr>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15193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7086603" y="4869657"/>
            <a:ext cx="2057401" cy="273844"/>
          </a:xfrm>
          <a:prstGeom prst="rect">
            <a:avLst/>
          </a:prstGeom>
        </p:spPr>
        <p:txBody>
          <a:bodyPr vert="horz" lIns="91438" tIns="45719" rIns="91438" bIns="45719" rtlCol="0" anchor="ctr"/>
          <a:lstStyle>
            <a:lvl1pPr algn="r">
              <a:defRPr sz="1800">
                <a:solidFill>
                  <a:schemeClr val="tx1"/>
                </a:solidFill>
                <a:latin typeface="ＭＳ Ｐゴシック" panose="020B0600070205080204" pitchFamily="50" charset="-128"/>
                <a:ea typeface="ＭＳ Ｐゴシック" panose="020B0600070205080204" pitchFamily="50" charset="-128"/>
              </a:defRPr>
            </a:lvl1pPr>
          </a:lstStyle>
          <a:p>
            <a:fld id="{1CFDBF3E-0CDB-4C32-8F78-6D540899E23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94228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75642"/>
            <a:ext cx="8229600" cy="506016"/>
          </a:xfrm>
          <a:prstGeom prst="rect">
            <a:avLst/>
          </a:prstGeom>
          <a:ln>
            <a:solidFill>
              <a:schemeClr val="accent1"/>
            </a:solidFill>
          </a:ln>
        </p:spPr>
        <p:txBody>
          <a:bodyPr lIns="274313" tIns="45719" rIns="91438" bIns="45719" anchor="ctr"/>
          <a:lstStyle>
            <a:lvl1pPr algn="r">
              <a:buNone/>
              <a:defRPr sz="2000" b="0">
                <a:solidFill>
                  <a:schemeClr val="tx1"/>
                </a:solidFill>
              </a:defRPr>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57200" y="1428750"/>
            <a:ext cx="8229600" cy="3202686"/>
          </a:xfrm>
          <a:prstGeom prst="rect">
            <a:avLst/>
          </a:prstGeom>
          <a:solidFill>
            <a:schemeClr val="tx1">
              <a:shade val="50000"/>
            </a:schemeClr>
          </a:solidFill>
          <a:ln>
            <a:noFill/>
          </a:ln>
          <a:effectLst/>
        </p:spPr>
        <p:txBody>
          <a:bodyPr lIns="91438" tIns="45719" rIns="91438" bIns="45719"/>
          <a:lstStyle>
            <a:lvl1pPr marL="0" indent="0">
              <a:spcBef>
                <a:spcPts val="600"/>
              </a:spcBef>
              <a:buNone/>
              <a:defRPr sz="3200"/>
            </a:lvl1pPr>
          </a:lstStyle>
          <a:p>
            <a:r>
              <a:rPr kumimoji="0" lang="ja-JP" altLang="en-US" dirty="0"/>
              <a:t>アイコンをクリックして図を追加</a:t>
            </a:r>
            <a:endParaRPr kumimoji="0" lang="en-US" dirty="0"/>
          </a:p>
        </p:txBody>
      </p:sp>
      <p:sp>
        <p:nvSpPr>
          <p:cNvPr id="4" name="テキスト プレースホルダ 3"/>
          <p:cNvSpPr>
            <a:spLocks noGrp="1"/>
          </p:cNvSpPr>
          <p:nvPr>
            <p:ph type="body" sz="half" idx="2"/>
          </p:nvPr>
        </p:nvSpPr>
        <p:spPr>
          <a:xfrm>
            <a:off x="457200" y="914400"/>
            <a:ext cx="8229600" cy="400050"/>
          </a:xfrm>
          <a:prstGeom prst="rect">
            <a:avLst/>
          </a:prstGeom>
        </p:spPr>
        <p:txBody>
          <a:bodyPr lIns="91438" tIns="45719" rIns="91438" bIns="45719"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white"/>
              </a:solidFill>
            </a:endParaRPr>
          </a:p>
        </p:txBody>
      </p:sp>
      <p:sp>
        <p:nvSpPr>
          <p:cNvPr id="6" name="フッター プレースホルダ 5"/>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white"/>
              </a:solidFill>
            </a:endParaRPr>
          </a:p>
        </p:txBody>
      </p:sp>
      <p:sp>
        <p:nvSpPr>
          <p:cNvPr id="7" name="スライド番号プレースホルダ 6"/>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white"/>
                </a:solidFill>
              </a:rPr>
              <a:pPr/>
              <a:t>‹#›</a:t>
            </a:fld>
            <a:endParaRPr lang="ja-JP" altLang="en-US" dirty="0">
              <a:solidFill>
                <a:prstClr val="white"/>
              </a:solidFill>
            </a:endParaRPr>
          </a:p>
        </p:txBody>
      </p:sp>
      <p:sp>
        <p:nvSpPr>
          <p:cNvPr id="8" name="直線コネクタ 7"/>
          <p:cNvSpPr>
            <a:spLocks noChangeShapeType="1"/>
          </p:cNvSpPr>
          <p:nvPr/>
        </p:nvSpPr>
        <p:spPr bwMode="auto">
          <a:xfrm>
            <a:off x="457200" y="4764882"/>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8" tIns="45719" rIns="91438" bIns="45719" anchor="t" compatLnSpc="1"/>
          <a:lstStyle/>
          <a:p>
            <a:endParaRPr kumimoji="0" lang="en-US" dirty="0">
              <a:solidFill>
                <a:prstClr val="white"/>
              </a:solidFill>
            </a:endParaRPr>
          </a:p>
        </p:txBody>
      </p:sp>
      <p:sp>
        <p:nvSpPr>
          <p:cNvPr id="9" name="二等辺三角形 8"/>
          <p:cNvSpPr>
            <a:spLocks noChangeAspect="1"/>
          </p:cNvSpPr>
          <p:nvPr/>
        </p:nvSpPr>
        <p:spPr>
          <a:xfrm rot="5400000">
            <a:off x="442965" y="4835570"/>
            <a:ext cx="143137"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10" name="正方形/長方形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Tree>
    <p:extLst>
      <p:ext uri="{BB962C8B-B14F-4D97-AF65-F5344CB8AC3E}">
        <p14:creationId xmlns:p14="http://schemas.microsoft.com/office/powerpoint/2010/main" val="323329459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
            <a:ext cx="8229600" cy="742950"/>
          </a:xfrm>
          <a:prstGeom prst="rect">
            <a:avLst/>
          </a:prstGeom>
        </p:spPr>
        <p:txBody>
          <a:bodyPr lIns="91438" tIns="45719" rIns="91438" bIns="45719"/>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914400"/>
            <a:ext cx="8229600" cy="3682746"/>
          </a:xfrm>
          <a:prstGeom prst="rect">
            <a:avLst/>
          </a:prstGeom>
        </p:spPr>
        <p:txBody>
          <a:bodyPr vert="eaVert"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5" name="フッター プレースホルダ 4"/>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6" name="スライド番号プレースホルダ 5"/>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67423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3" y="205981"/>
            <a:ext cx="2057401" cy="4388644"/>
          </a:xfrm>
          <a:prstGeom prst="rect">
            <a:avLst/>
          </a:prstGeom>
        </p:spPr>
        <p:txBody>
          <a:bodyPr vert="eaVert" lIns="91438" tIns="45719" rIns="91438" bIns="45719"/>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205981"/>
            <a:ext cx="6019801" cy="4388644"/>
          </a:xfrm>
          <a:prstGeom prst="rect">
            <a:avLst/>
          </a:prstGeom>
        </p:spPr>
        <p:txBody>
          <a:bodyPr vert="eaVert"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5" name="フッター プレースホルダ 4"/>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6" name="スライド番号プレースホルダ 5"/>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7" name="直線コネクタ 6"/>
          <p:cNvSpPr>
            <a:spLocks noChangeShapeType="1"/>
          </p:cNvSpPr>
          <p:nvPr/>
        </p:nvSpPr>
        <p:spPr bwMode="auto">
          <a:xfrm>
            <a:off x="457200" y="4764882"/>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8" tIns="45719" rIns="91438" bIns="45719" anchor="t" compatLnSpc="1"/>
          <a:lstStyle/>
          <a:p>
            <a:endParaRPr kumimoji="0" lang="en-US" dirty="0">
              <a:solidFill>
                <a:prstClr val="black"/>
              </a:solidFill>
            </a:endParaRPr>
          </a:p>
        </p:txBody>
      </p:sp>
      <p:sp>
        <p:nvSpPr>
          <p:cNvPr id="8" name="二等辺三角形 7"/>
          <p:cNvSpPr>
            <a:spLocks noChangeAspect="1"/>
          </p:cNvSpPr>
          <p:nvPr/>
        </p:nvSpPr>
        <p:spPr>
          <a:xfrm rot="5400000">
            <a:off x="442965" y="4835570"/>
            <a:ext cx="143137"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9" name="直線コネクタ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8" tIns="45719" rIns="91438" bIns="45719" anchor="t" compatLnSpc="1"/>
          <a:lstStyle/>
          <a:p>
            <a:endParaRPr kumimoji="0" lang="en-US" dirty="0">
              <a:solidFill>
                <a:prstClr val="black"/>
              </a:solidFill>
            </a:endParaRPr>
          </a:p>
        </p:txBody>
      </p:sp>
    </p:spTree>
    <p:extLst>
      <p:ext uri="{BB962C8B-B14F-4D97-AF65-F5344CB8AC3E}">
        <p14:creationId xmlns:p14="http://schemas.microsoft.com/office/powerpoint/2010/main" val="216412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4" y="841376"/>
            <a:ext cx="6858000" cy="17907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4" y="2701928"/>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98010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413486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282702"/>
            <a:ext cx="7886700" cy="2139951"/>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9" y="3441701"/>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93110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1" y="1370014"/>
            <a:ext cx="3867150" cy="32623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199" y="1370014"/>
            <a:ext cx="3867150" cy="32623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1427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274640"/>
            <a:ext cx="7886700" cy="99377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260478"/>
            <a:ext cx="386873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9" y="1879600"/>
            <a:ext cx="3868738" cy="276225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1" y="1260478"/>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1" y="1879600"/>
            <a:ext cx="3887788" cy="276225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163499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143284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409393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3" y="2914650"/>
            <a:ext cx="6858000" cy="742950"/>
          </a:xfrm>
          <a:prstGeom prst="rect">
            <a:avLst/>
          </a:prstGeom>
        </p:spPr>
        <p:txBody>
          <a:bodyPr lIns="91438" tIns="45719" rIns="91438" bIns="45719" anchor="t" anchorCtr="0"/>
          <a:lstStyle>
            <a:lvl1pPr algn="r">
              <a:defRPr sz="3200">
                <a:solidFill>
                  <a:schemeClr val="tx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1219203" y="3843338"/>
            <a:ext cx="6858000" cy="400050"/>
          </a:xfrm>
          <a:prstGeom prst="rect">
            <a:avLst/>
          </a:prstGeom>
        </p:spPr>
        <p:txBody>
          <a:bodyPr lIns="91438" tIns="45719" rIns="91438" bIns="45719"/>
          <a:lstStyle>
            <a:lvl1pPr marL="0" indent="0" algn="r">
              <a:buNone/>
              <a:defRPr sz="2000">
                <a:solidFill>
                  <a:schemeClr val="tx2"/>
                </a:solidFill>
                <a:latin typeface="+mj-lt"/>
                <a:ea typeface="+mj-ea"/>
                <a:cs typeface="+mj-cs"/>
              </a:defRPr>
            </a:lvl1pPr>
            <a:lvl2pPr marL="457189" indent="0" algn="ctr">
              <a:buNone/>
            </a:lvl2pPr>
            <a:lvl3pPr marL="914378" indent="0" algn="ctr">
              <a:buNone/>
            </a:lvl3pPr>
            <a:lvl4pPr marL="1371566" indent="0" algn="ctr">
              <a:buNone/>
            </a:lvl4pPr>
            <a:lvl5pPr marL="1828754" indent="0" algn="ctr">
              <a:buNone/>
            </a:lvl5pPr>
            <a:lvl6pPr marL="2285943" indent="0" algn="ctr">
              <a:buNone/>
            </a:lvl6pPr>
            <a:lvl7pPr marL="2743132" indent="0" algn="ctr">
              <a:buNone/>
            </a:lvl7pPr>
            <a:lvl8pPr marL="3200320" indent="0" algn="ctr">
              <a:buNone/>
            </a:lvl8pPr>
            <a:lvl9pPr marL="3657509"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400803" y="4766310"/>
            <a:ext cx="2286000" cy="274320"/>
          </a:xfrm>
          <a:prstGeom prst="rect">
            <a:avLst/>
          </a:prstGeom>
        </p:spPr>
        <p:txBody>
          <a:bodyPr lIns="91438" tIns="45719" rIns="91438" bIns="45719"/>
          <a:lstStyle>
            <a:lvl1pPr>
              <a:defRPr sz="1400"/>
            </a:lvl1pPr>
          </a:lstStyle>
          <a:p>
            <a:endParaRPr lang="ja-JP" altLang="en-US" dirty="0">
              <a:solidFill>
                <a:prstClr val="black"/>
              </a:solidFill>
            </a:endParaRPr>
          </a:p>
        </p:txBody>
      </p:sp>
      <p:sp>
        <p:nvSpPr>
          <p:cNvPr id="17" name="フッター プレースホルダ 16"/>
          <p:cNvSpPr>
            <a:spLocks noGrp="1"/>
          </p:cNvSpPr>
          <p:nvPr>
            <p:ph type="ftr" sz="quarter" idx="11"/>
          </p:nvPr>
        </p:nvSpPr>
        <p:spPr>
          <a:xfrm>
            <a:off x="2898649" y="4766310"/>
            <a:ext cx="3474720" cy="274320"/>
          </a:xfrm>
          <a:prstGeom prst="rect">
            <a:avLst/>
          </a:prstGeom>
        </p:spPr>
        <p:txBody>
          <a:bodyPr lIns="91438" tIns="45719" rIns="91438" bIns="45719"/>
          <a:lstStyle/>
          <a:p>
            <a:endParaRPr lang="ja-JP" altLang="en-US" dirty="0">
              <a:solidFill>
                <a:prstClr val="black"/>
              </a:solidFill>
            </a:endParaRPr>
          </a:p>
        </p:txBody>
      </p:sp>
      <p:sp>
        <p:nvSpPr>
          <p:cNvPr id="29" name="スライド番号プレースホルダ 28"/>
          <p:cNvSpPr>
            <a:spLocks noGrp="1"/>
          </p:cNvSpPr>
          <p:nvPr>
            <p:ph type="sldNum" sz="quarter" idx="12"/>
          </p:nvPr>
        </p:nvSpPr>
        <p:spPr>
          <a:xfrm>
            <a:off x="1216153" y="4766310"/>
            <a:ext cx="1219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21" name="正方形/長方形 20"/>
          <p:cNvSpPr/>
          <p:nvPr/>
        </p:nvSpPr>
        <p:spPr>
          <a:xfrm>
            <a:off x="904875" y="2736057"/>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33" name="正方形/長方形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22" name="正方形/長方形 21"/>
          <p:cNvSpPr/>
          <p:nvPr/>
        </p:nvSpPr>
        <p:spPr>
          <a:xfrm>
            <a:off x="904878" y="2736057"/>
            <a:ext cx="228601"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32" name="正方形/長方形 31"/>
          <p:cNvSpPr/>
          <p:nvPr/>
        </p:nvSpPr>
        <p:spPr>
          <a:xfrm>
            <a:off x="914404" y="3786188"/>
            <a:ext cx="228601"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Tree>
    <p:extLst>
      <p:ext uri="{BB962C8B-B14F-4D97-AF65-F5344CB8AC3E}">
        <p14:creationId xmlns:p14="http://schemas.microsoft.com/office/powerpoint/2010/main" val="1749851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40" y="342900"/>
            <a:ext cx="2949575" cy="120015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9" y="741365"/>
            <a:ext cx="4629150" cy="36544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40" y="1543051"/>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2295994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40" y="342900"/>
            <a:ext cx="2949575" cy="120015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9" y="741365"/>
            <a:ext cx="4629150" cy="36544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40" y="1543051"/>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2326433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2987288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81" y="274641"/>
            <a:ext cx="1971675" cy="435768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274641"/>
            <a:ext cx="5762626" cy="435768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22CB72-EB4B-472F-AA8C-C579334103E6}" type="datetimeFigureOut">
              <a:rPr kumimoji="1" lang="ja-JP" altLang="en-US" smtClean="0"/>
              <a:t>2022/7/8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14362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
            <a:ext cx="8229600" cy="742950"/>
          </a:xfrm>
          <a:prstGeom prst="rect">
            <a:avLst/>
          </a:prstGeom>
        </p:spPr>
        <p:txBody>
          <a:bodyPr lIns="91438" tIns="45719" rIns="91438" bIns="45719"/>
          <a:lstStyle/>
          <a:p>
            <a:r>
              <a:rPr kumimoji="0" lang="ja-JP" altLang="en-US"/>
              <a:t>マスタ タイトルの書式設定</a:t>
            </a:r>
            <a:endParaRPr kumimoji="0" lang="en-US"/>
          </a:p>
        </p:txBody>
      </p:sp>
      <p:sp>
        <p:nvSpPr>
          <p:cNvPr id="4" name="日付プレースホルダ 3"/>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5" name="フッター プレースホルダ 4"/>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6" name="スライド番号プレースホルダ 5"/>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8" name="コンテンツ プレースホルダ 7"/>
          <p:cNvSpPr>
            <a:spLocks noGrp="1"/>
          </p:cNvSpPr>
          <p:nvPr>
            <p:ph sz="quarter" idx="1"/>
          </p:nvPr>
        </p:nvSpPr>
        <p:spPr>
          <a:xfrm>
            <a:off x="457200" y="914400"/>
            <a:ext cx="8229600" cy="3703320"/>
          </a:xfrm>
          <a:prstGeom prst="rect">
            <a:avLst/>
          </a:prstGeom>
        </p:spPr>
        <p:txBody>
          <a:bodyPr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393767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3" y="2228850"/>
            <a:ext cx="6858000" cy="800100"/>
          </a:xfrm>
          <a:prstGeom prst="rect">
            <a:avLst/>
          </a:prstGeom>
        </p:spPr>
        <p:txBody>
          <a:bodyPr lIns="91438" tIns="45719" rIns="91438" bIns="45719" anchor="t" anchorCtr="0"/>
          <a:lstStyle>
            <a:lvl1pPr algn="r">
              <a:buNone/>
              <a:defRPr sz="3200" b="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1295404" y="3200400"/>
            <a:ext cx="6781801" cy="857250"/>
          </a:xfrm>
          <a:prstGeom prst="rect">
            <a:avLst/>
          </a:prstGeom>
        </p:spPr>
        <p:txBody>
          <a:bodyPr lIns="91438" tIns="45719" rIns="91438" bIns="45719"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a:xfrm>
            <a:off x="6400803" y="4766310"/>
            <a:ext cx="2286000" cy="274320"/>
          </a:xfrm>
          <a:prstGeom prst="rect">
            <a:avLst/>
          </a:prstGeom>
        </p:spPr>
        <p:txBody>
          <a:bodyPr lIns="91438" tIns="45719" rIns="91438" bIns="45719"/>
          <a:lstStyle/>
          <a:p>
            <a:endParaRPr lang="ja-JP" altLang="en-US" dirty="0">
              <a:solidFill>
                <a:prstClr val="white"/>
              </a:solidFill>
            </a:endParaRPr>
          </a:p>
        </p:txBody>
      </p:sp>
      <p:sp>
        <p:nvSpPr>
          <p:cNvPr id="5" name="フッター プレースホルダ 4"/>
          <p:cNvSpPr>
            <a:spLocks noGrp="1"/>
          </p:cNvSpPr>
          <p:nvPr>
            <p:ph type="ftr" sz="quarter" idx="11"/>
          </p:nvPr>
        </p:nvSpPr>
        <p:spPr>
          <a:xfrm>
            <a:off x="2898649" y="4766310"/>
            <a:ext cx="3474720" cy="274320"/>
          </a:xfrm>
          <a:prstGeom prst="rect">
            <a:avLst/>
          </a:prstGeom>
        </p:spPr>
        <p:txBody>
          <a:bodyPr lIns="91438" tIns="45719" rIns="91438" bIns="45719"/>
          <a:lstStyle/>
          <a:p>
            <a:endParaRPr lang="ja-JP" altLang="en-US" dirty="0">
              <a:solidFill>
                <a:prstClr val="white"/>
              </a:solidFill>
            </a:endParaRPr>
          </a:p>
        </p:txBody>
      </p:sp>
      <p:sp>
        <p:nvSpPr>
          <p:cNvPr id="6" name="スライド番号プレースホルダ 5"/>
          <p:cNvSpPr>
            <a:spLocks noGrp="1"/>
          </p:cNvSpPr>
          <p:nvPr>
            <p:ph type="sldNum" sz="quarter" idx="12"/>
          </p:nvPr>
        </p:nvSpPr>
        <p:spPr>
          <a:xfrm>
            <a:off x="1069851" y="4766310"/>
            <a:ext cx="1520953" cy="274320"/>
          </a:xfrm>
          <a:prstGeom prst="rect">
            <a:avLst/>
          </a:prstGeom>
        </p:spPr>
        <p:txBody>
          <a:bodyPr/>
          <a:lstStyle/>
          <a:p>
            <a:fld id="{EBAB2549-950A-454B-85DB-AEF8D636F3F4}" type="slidenum">
              <a:rPr lang="ja-JP" altLang="en-US" smtClean="0">
                <a:solidFill>
                  <a:prstClr val="white"/>
                </a:solidFill>
              </a:rPr>
              <a:pPr/>
              <a:t>‹#›</a:t>
            </a:fld>
            <a:endParaRPr lang="ja-JP" altLang="en-US" dirty="0">
              <a:solidFill>
                <a:prstClr val="white"/>
              </a:solidFill>
            </a:endParaRPr>
          </a:p>
        </p:txBody>
      </p:sp>
      <p:sp>
        <p:nvSpPr>
          <p:cNvPr id="7" name="正方形/長方形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8" name="正方形/長方形 7"/>
          <p:cNvSpPr/>
          <p:nvPr/>
        </p:nvSpPr>
        <p:spPr>
          <a:xfrm>
            <a:off x="914404" y="2114550"/>
            <a:ext cx="228601"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Tree>
    <p:extLst>
      <p:ext uri="{BB962C8B-B14F-4D97-AF65-F5344CB8AC3E}">
        <p14:creationId xmlns:p14="http://schemas.microsoft.com/office/powerpoint/2010/main" val="130454779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50"/>
            <a:ext cx="8229600" cy="685800"/>
          </a:xfrm>
          <a:prstGeom prst="rect">
            <a:avLst/>
          </a:prstGeom>
        </p:spPr>
        <p:txBody>
          <a:bodyPr lIns="91438" tIns="45719" rIns="91438" bIns="45719"/>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6" name="フッター プレースホルダ 5"/>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7" name="スライド番号プレースホルダ 6"/>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9" name="コンテンツ プレースホルダ 8"/>
          <p:cNvSpPr>
            <a:spLocks noGrp="1"/>
          </p:cNvSpPr>
          <p:nvPr>
            <p:ph sz="quarter" idx="1"/>
          </p:nvPr>
        </p:nvSpPr>
        <p:spPr>
          <a:xfrm>
            <a:off x="457203" y="914400"/>
            <a:ext cx="4041648" cy="3703320"/>
          </a:xfrm>
          <a:prstGeom prst="rect">
            <a:avLst/>
          </a:prstGeom>
        </p:spPr>
        <p:txBody>
          <a:bodyPr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632198" y="912114"/>
            <a:ext cx="4041648" cy="3703320"/>
          </a:xfrm>
          <a:prstGeom prst="rect">
            <a:avLst/>
          </a:prstGeom>
        </p:spPr>
        <p:txBody>
          <a:bodyPr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83582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50"/>
            <a:ext cx="8229600" cy="685800"/>
          </a:xfrm>
          <a:prstGeom prst="rect">
            <a:avLst/>
          </a:prstGeom>
        </p:spPr>
        <p:txBody>
          <a:bodyPr lIns="91438" tIns="45719" rIns="91438" bIns="45719" anchor="ctr"/>
          <a:lstStyle>
            <a:lvl1pPr>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457200" y="964407"/>
            <a:ext cx="4040188" cy="514350"/>
          </a:xfrm>
          <a:prstGeom prst="rect">
            <a:avLst/>
          </a:prstGeom>
          <a:noFill/>
          <a:ln>
            <a:noFill/>
          </a:ln>
        </p:spPr>
        <p:txBody>
          <a:bodyPr lIns="91438" tIns="45719" rIns="91438" bIns="45719"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648205" y="971550"/>
            <a:ext cx="4041774" cy="514350"/>
          </a:xfrm>
          <a:prstGeom prst="rect">
            <a:avLst/>
          </a:prstGeom>
          <a:noFill/>
          <a:ln>
            <a:noFill/>
          </a:ln>
        </p:spPr>
        <p:txBody>
          <a:bodyPr lIns="91438" tIns="45719" rIns="91438" bIns="45719"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7" name="日付プレースホルダ 6"/>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8" name="フッター プレースホルダ 7"/>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9" name="スライド番号プレースホルダ 8"/>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11" name="コンテンツ プレースホルダ 10"/>
          <p:cNvSpPr>
            <a:spLocks noGrp="1"/>
          </p:cNvSpPr>
          <p:nvPr>
            <p:ph sz="quarter" idx="2"/>
          </p:nvPr>
        </p:nvSpPr>
        <p:spPr>
          <a:xfrm>
            <a:off x="457206" y="1600200"/>
            <a:ext cx="4038601" cy="3028950"/>
          </a:xfrm>
          <a:prstGeom prst="rect">
            <a:avLst/>
          </a:prstGeom>
        </p:spPr>
        <p:txBody>
          <a:bodyPr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648202" y="1600200"/>
            <a:ext cx="4038601" cy="3028950"/>
          </a:xfrm>
          <a:prstGeom prst="rect">
            <a:avLst/>
          </a:prstGeom>
        </p:spPr>
        <p:txBody>
          <a:bodyPr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36958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50"/>
            <a:ext cx="8229600" cy="685800"/>
          </a:xfrm>
          <a:prstGeom prst="rect">
            <a:avLst/>
          </a:prstGeom>
        </p:spPr>
        <p:txBody>
          <a:bodyPr lIns="91438" tIns="45719" rIns="91438" bIns="45719"/>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4" name="フッター プレースホルダ 3"/>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5" name="スライド番号プレースホルダ 4"/>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6" name="二等辺三角形 5"/>
          <p:cNvSpPr>
            <a:spLocks noChangeAspect="1"/>
          </p:cNvSpPr>
          <p:nvPr/>
        </p:nvSpPr>
        <p:spPr>
          <a:xfrm rot="5400000">
            <a:off x="442965" y="4835570"/>
            <a:ext cx="143137"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Tree>
    <p:extLst>
      <p:ext uri="{BB962C8B-B14F-4D97-AF65-F5344CB8AC3E}">
        <p14:creationId xmlns:p14="http://schemas.microsoft.com/office/powerpoint/2010/main" val="9014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
            <a:ext cx="8229600" cy="742950"/>
          </a:xfrm>
          <a:prstGeom prst="rect">
            <a:avLst/>
          </a:prstGeom>
        </p:spPr>
        <p:txBody>
          <a:bodyPr lIns="91438" tIns="45719" rIns="91438" bIns="45719"/>
          <a:lstStyle/>
          <a:p>
            <a:r>
              <a:rPr kumimoji="1" lang="ja-JP" altLang="en-US"/>
              <a:t>マスタ タイトルの書式設定</a:t>
            </a:r>
          </a:p>
        </p:txBody>
      </p:sp>
      <p:sp>
        <p:nvSpPr>
          <p:cNvPr id="3" name="日付プレースホルダ 2"/>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4" name="フッター プレースホルダ 3"/>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5" name="スライド番号プレースホルダ 4"/>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9178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5" y="228600"/>
            <a:ext cx="2514601" cy="628650"/>
          </a:xfrm>
          <a:prstGeom prst="rect">
            <a:avLst/>
          </a:prstGeom>
        </p:spPr>
        <p:txBody>
          <a:bodyPr lIns="91438" tIns="45719" rIns="91438" bIns="45719" anchor="b" anchorCtr="0">
            <a:noAutofit/>
          </a:bodyPr>
          <a:lstStyle>
            <a:lvl1pPr algn="l">
              <a:buNone/>
              <a:defRPr sz="2000" b="1">
                <a:solidFill>
                  <a:schemeClr val="tx2"/>
                </a:solidFill>
                <a:latin typeface="+mn-lt"/>
                <a:ea typeface="+mn-ea"/>
                <a:cs typeface="+mn-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6324605" y="914404"/>
            <a:ext cx="2514601" cy="3632597"/>
          </a:xfrm>
          <a:prstGeom prst="rect">
            <a:avLst/>
          </a:prstGeom>
        </p:spPr>
        <p:txBody>
          <a:bodyPr lIns="91438" tIns="45719" rIns="91438" bIns="45719"/>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a:xfrm>
            <a:off x="6400804" y="4767263"/>
            <a:ext cx="2289049" cy="274320"/>
          </a:xfrm>
          <a:prstGeom prst="rect">
            <a:avLst/>
          </a:prstGeom>
        </p:spPr>
        <p:txBody>
          <a:bodyPr lIns="91438" tIns="45719" rIns="91438" bIns="45719"/>
          <a:lstStyle/>
          <a:p>
            <a:endParaRPr lang="ja-JP" altLang="en-US" dirty="0">
              <a:solidFill>
                <a:prstClr val="black"/>
              </a:solidFill>
            </a:endParaRPr>
          </a:p>
        </p:txBody>
      </p:sp>
      <p:sp>
        <p:nvSpPr>
          <p:cNvPr id="6" name="フッター プレースホルダ 5"/>
          <p:cNvSpPr>
            <a:spLocks noGrp="1"/>
          </p:cNvSpPr>
          <p:nvPr>
            <p:ph type="ftr" sz="quarter" idx="11"/>
          </p:nvPr>
        </p:nvSpPr>
        <p:spPr>
          <a:xfrm>
            <a:off x="2898652" y="4767263"/>
            <a:ext cx="3505200" cy="274320"/>
          </a:xfrm>
          <a:prstGeom prst="rect">
            <a:avLst/>
          </a:prstGeom>
        </p:spPr>
        <p:txBody>
          <a:bodyPr lIns="91438" tIns="45719" rIns="91438" bIns="45719"/>
          <a:lstStyle/>
          <a:p>
            <a:endParaRPr lang="ja-JP" altLang="en-US" dirty="0">
              <a:solidFill>
                <a:prstClr val="black"/>
              </a:solidFill>
            </a:endParaRPr>
          </a:p>
        </p:txBody>
      </p:sp>
      <p:sp>
        <p:nvSpPr>
          <p:cNvPr id="7" name="スライド番号プレースホルダ 6"/>
          <p:cNvSpPr>
            <a:spLocks noGrp="1"/>
          </p:cNvSpPr>
          <p:nvPr>
            <p:ph type="sldNum" sz="quarter" idx="12"/>
          </p:nvPr>
        </p:nvSpPr>
        <p:spPr>
          <a:xfrm>
            <a:off x="612652" y="4767263"/>
            <a:ext cx="1981200" cy="274320"/>
          </a:xfrm>
          <a:prstGeom prst="rect">
            <a:avLst/>
          </a:prstGeom>
        </p:spPr>
        <p:txBody>
          <a:bodyPr/>
          <a:lstStyle/>
          <a:p>
            <a:fld id="{EBAB2549-950A-454B-85DB-AEF8D636F3F4}" type="slidenum">
              <a:rPr lang="ja-JP" altLang="en-US" smtClean="0">
                <a:solidFill>
                  <a:prstClr val="black"/>
                </a:solidFill>
              </a:rPr>
              <a:pPr/>
              <a:t>‹#›</a:t>
            </a:fld>
            <a:endParaRPr lang="ja-JP" altLang="en-US" dirty="0">
              <a:solidFill>
                <a:prstClr val="black"/>
              </a:solidFill>
            </a:endParaRPr>
          </a:p>
        </p:txBody>
      </p:sp>
      <p:sp>
        <p:nvSpPr>
          <p:cNvPr id="8" name="直線コネクタ 7"/>
          <p:cNvSpPr>
            <a:spLocks noChangeShapeType="1"/>
          </p:cNvSpPr>
          <p:nvPr/>
        </p:nvSpPr>
        <p:spPr bwMode="auto">
          <a:xfrm>
            <a:off x="457200" y="4764882"/>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8" tIns="45719" rIns="91438" bIns="45719" anchor="t" compatLnSpc="1"/>
          <a:lstStyle/>
          <a:p>
            <a:endParaRPr kumimoji="0" lang="en-US" dirty="0">
              <a:solidFill>
                <a:prstClr val="black"/>
              </a:solidFill>
            </a:endParaRPr>
          </a:p>
        </p:txBody>
      </p:sp>
      <p:sp>
        <p:nvSpPr>
          <p:cNvPr id="10" name="直線コネクタ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8" tIns="45719" rIns="91438" bIns="45719" anchor="t" compatLnSpc="1"/>
          <a:lstStyle/>
          <a:p>
            <a:endParaRPr kumimoji="0" lang="en-US" dirty="0">
              <a:solidFill>
                <a:prstClr val="black"/>
              </a:solidFill>
            </a:endParaRPr>
          </a:p>
        </p:txBody>
      </p:sp>
      <p:sp>
        <p:nvSpPr>
          <p:cNvPr id="9" name="二等辺三角形 8"/>
          <p:cNvSpPr>
            <a:spLocks noChangeAspect="1"/>
          </p:cNvSpPr>
          <p:nvPr/>
        </p:nvSpPr>
        <p:spPr>
          <a:xfrm rot="5400000">
            <a:off x="442965" y="4835570"/>
            <a:ext cx="143137"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endParaRPr kumimoji="0" lang="en-US" dirty="0">
              <a:solidFill>
                <a:prstClr val="white"/>
              </a:solidFill>
            </a:endParaRPr>
          </a:p>
        </p:txBody>
      </p:sp>
      <p:sp>
        <p:nvSpPr>
          <p:cNvPr id="12" name="コンテンツ プレースホルダ 11"/>
          <p:cNvSpPr>
            <a:spLocks noGrp="1"/>
          </p:cNvSpPr>
          <p:nvPr>
            <p:ph sz="quarter" idx="1"/>
          </p:nvPr>
        </p:nvSpPr>
        <p:spPr>
          <a:xfrm>
            <a:off x="304800" y="228600"/>
            <a:ext cx="5715001" cy="4286250"/>
          </a:xfrm>
          <a:prstGeom prst="rect">
            <a:avLst/>
          </a:prstGeom>
        </p:spPr>
        <p:txBody>
          <a:bodyPr lIns="91438" tIns="45719" rIns="91438" bIns="45719"/>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5028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FF00"/>
            </a:gs>
            <a:gs pos="10000">
              <a:schemeClr val="bg1"/>
            </a:gs>
          </a:gsLst>
          <a:lin ang="5400000" scaled="1"/>
          <a:tileRect/>
        </a:gra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7054853" y="4765"/>
            <a:ext cx="2057401" cy="273844"/>
          </a:xfrm>
          <a:prstGeom prst="rect">
            <a:avLst/>
          </a:prstGeom>
        </p:spPr>
        <p:txBody>
          <a:bodyPr vert="horz" lIns="91438" tIns="45719" rIns="91438" bIns="45719" rtlCol="0" anchor="ctr"/>
          <a:lstStyle>
            <a:lvl1pPr algn="r">
              <a:defRPr sz="1400">
                <a:solidFill>
                  <a:schemeClr val="tx1"/>
                </a:solidFill>
              </a:defRPr>
            </a:lvl1pPr>
          </a:lstStyle>
          <a:p>
            <a:fld id="{1CFDBF3E-0CDB-4C32-8F78-6D540899E23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1207765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13" indent="-274313"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27" indent="-274313"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40" indent="-228594"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52" indent="-228594"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566" indent="-228594"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879" indent="-182876"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754" indent="-182876"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30" indent="-182876"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05" indent="-182876"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189" algn="l" rtl="0" eaLnBrk="1" latinLnBrk="0" hangingPunct="1">
        <a:defRPr kumimoji="1" kern="1200">
          <a:solidFill>
            <a:schemeClr val="tx1"/>
          </a:solidFill>
          <a:latin typeface="+mn-lt"/>
          <a:ea typeface="+mn-ea"/>
          <a:cs typeface="+mn-cs"/>
        </a:defRPr>
      </a:lvl2pPr>
      <a:lvl3pPr marL="914378" algn="l" rtl="0" eaLnBrk="1" latinLnBrk="0" hangingPunct="1">
        <a:defRPr kumimoji="1" kern="1200">
          <a:solidFill>
            <a:schemeClr val="tx1"/>
          </a:solidFill>
          <a:latin typeface="+mn-lt"/>
          <a:ea typeface="+mn-ea"/>
          <a:cs typeface="+mn-cs"/>
        </a:defRPr>
      </a:lvl3pPr>
      <a:lvl4pPr marL="1371566" algn="l" rtl="0" eaLnBrk="1" latinLnBrk="0" hangingPunct="1">
        <a:defRPr kumimoji="1" kern="1200">
          <a:solidFill>
            <a:schemeClr val="tx1"/>
          </a:solidFill>
          <a:latin typeface="+mn-lt"/>
          <a:ea typeface="+mn-ea"/>
          <a:cs typeface="+mn-cs"/>
        </a:defRPr>
      </a:lvl4pPr>
      <a:lvl5pPr marL="1828754" algn="l" rtl="0" eaLnBrk="1" latinLnBrk="0" hangingPunct="1">
        <a:defRPr kumimoji="1" kern="1200">
          <a:solidFill>
            <a:schemeClr val="tx1"/>
          </a:solidFill>
          <a:latin typeface="+mn-lt"/>
          <a:ea typeface="+mn-ea"/>
          <a:cs typeface="+mn-cs"/>
        </a:defRPr>
      </a:lvl5pPr>
      <a:lvl6pPr marL="2285943" algn="l" rtl="0" eaLnBrk="1" latinLnBrk="0" hangingPunct="1">
        <a:defRPr kumimoji="1" kern="1200">
          <a:solidFill>
            <a:schemeClr val="tx1"/>
          </a:solidFill>
          <a:latin typeface="+mn-lt"/>
          <a:ea typeface="+mn-ea"/>
          <a:cs typeface="+mn-cs"/>
        </a:defRPr>
      </a:lvl6pPr>
      <a:lvl7pPr marL="2743132" algn="l" rtl="0" eaLnBrk="1" latinLnBrk="0" hangingPunct="1">
        <a:defRPr kumimoji="1" kern="1200">
          <a:solidFill>
            <a:schemeClr val="tx1"/>
          </a:solidFill>
          <a:latin typeface="+mn-lt"/>
          <a:ea typeface="+mn-ea"/>
          <a:cs typeface="+mn-cs"/>
        </a:defRPr>
      </a:lvl7pPr>
      <a:lvl8pPr marL="3200320" algn="l" rtl="0" eaLnBrk="1" latinLnBrk="0" hangingPunct="1">
        <a:defRPr kumimoji="1" kern="1200">
          <a:solidFill>
            <a:schemeClr val="tx1"/>
          </a:solidFill>
          <a:latin typeface="+mn-lt"/>
          <a:ea typeface="+mn-ea"/>
          <a:cs typeface="+mn-cs"/>
        </a:defRPr>
      </a:lvl8pPr>
      <a:lvl9pPr marL="3657509"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FF00"/>
            </a:gs>
            <a:gs pos="10000">
              <a:schemeClr val="bg1"/>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4" y="274640"/>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4" y="1370014"/>
            <a:ext cx="7886700" cy="32623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2" y="4767265"/>
            <a:ext cx="2057401" cy="274638"/>
          </a:xfrm>
          <a:prstGeom prst="rect">
            <a:avLst/>
          </a:prstGeom>
        </p:spPr>
        <p:txBody>
          <a:bodyPr vert="horz" lIns="91440" tIns="45720" rIns="91440" bIns="45720" rtlCol="0" anchor="ctr"/>
          <a:lstStyle>
            <a:lvl1pPr algn="l">
              <a:defRPr sz="1200">
                <a:solidFill>
                  <a:schemeClr val="tx1">
                    <a:tint val="75000"/>
                  </a:schemeClr>
                </a:solidFill>
              </a:defRPr>
            </a:lvl1pPr>
          </a:lstStyle>
          <a:p>
            <a:fld id="{4F22CB72-EB4B-472F-AA8C-C579334103E6}" type="datetimeFigureOut">
              <a:rPr kumimoji="1" lang="ja-JP" altLang="en-US" smtClean="0"/>
              <a:t>2022/7/8</a:t>
            </a:fld>
            <a:endParaRPr kumimoji="1" lang="ja-JP" altLang="en-US"/>
          </a:p>
        </p:txBody>
      </p:sp>
      <p:sp>
        <p:nvSpPr>
          <p:cNvPr id="5" name="フッター プレースホルダー 4"/>
          <p:cNvSpPr>
            <a:spLocks noGrp="1"/>
          </p:cNvSpPr>
          <p:nvPr>
            <p:ph type="ftr" sz="quarter" idx="3"/>
          </p:nvPr>
        </p:nvSpPr>
        <p:spPr>
          <a:xfrm>
            <a:off x="3028954" y="4767265"/>
            <a:ext cx="30861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4" y="4767265"/>
            <a:ext cx="2057401" cy="274638"/>
          </a:xfrm>
          <a:prstGeom prst="rect">
            <a:avLst/>
          </a:prstGeom>
        </p:spPr>
        <p:txBody>
          <a:bodyPr vert="horz" lIns="91440" tIns="45720" rIns="91440" bIns="45720" rtlCol="0" anchor="ctr"/>
          <a:lstStyle>
            <a:lvl1pPr algn="r">
              <a:defRPr sz="1200">
                <a:solidFill>
                  <a:schemeClr val="tx1">
                    <a:tint val="75000"/>
                  </a:schemeClr>
                </a:solidFill>
              </a:defRPr>
            </a:lvl1pPr>
          </a:lstStyle>
          <a:p>
            <a:fld id="{F2D5E83D-723F-4948-BBD3-56088D391328}" type="slidenum">
              <a:rPr kumimoji="1" lang="ja-JP" altLang="en-US" smtClean="0"/>
              <a:t>‹#›</a:t>
            </a:fld>
            <a:endParaRPr kumimoji="1" lang="ja-JP" altLang="en-US"/>
          </a:p>
        </p:txBody>
      </p:sp>
    </p:spTree>
    <p:extLst>
      <p:ext uri="{BB962C8B-B14F-4D97-AF65-F5344CB8AC3E}">
        <p14:creationId xmlns:p14="http://schemas.microsoft.com/office/powerpoint/2010/main" val="309033638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 y="12781"/>
            <a:ext cx="9143998" cy="369330"/>
          </a:xfrm>
          <a:prstGeom prst="rect">
            <a:avLst/>
          </a:prstGeom>
          <a:noFill/>
        </p:spPr>
        <p:txBody>
          <a:bodyPr wrap="square" lIns="91438" tIns="45719" rIns="91438" bIns="45719" rtlCol="0">
            <a:spAutoFit/>
          </a:bodyPr>
          <a:lstStyle/>
          <a:p>
            <a:r>
              <a:rPr kumimoji="1" lang="en-US" altLang="ja-JP" b="1" dirty="0">
                <a:latin typeface="ＭＳ ゴシック" panose="020B0609070205080204" pitchFamily="49" charset="-128"/>
                <a:ea typeface="ＭＳ ゴシック" panose="020B0609070205080204" pitchFamily="49" charset="-128"/>
              </a:rPr>
              <a:t>2022.07.07(</a:t>
            </a:r>
            <a:r>
              <a:rPr kumimoji="1" lang="ja-JP" altLang="en-US" b="1" dirty="0">
                <a:latin typeface="ＭＳ ゴシック" panose="020B0609070205080204" pitchFamily="49" charset="-128"/>
                <a:ea typeface="ＭＳ ゴシック" panose="020B0609070205080204" pitchFamily="49" charset="-128"/>
              </a:rPr>
              <a:t>木</a:t>
            </a:r>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課題別研修</a:t>
            </a:r>
            <a:r>
              <a:rPr kumimoji="1"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地理的な見方・考え方を踏まえた授業づくりの基礎</a:t>
            </a:r>
            <a:endParaRPr kumimoji="1" lang="ja-JP" altLang="en-US" b="1"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5259" y="2958989"/>
            <a:ext cx="2182688" cy="1965540"/>
          </a:xfrm>
          <a:prstGeom prst="rect">
            <a:avLst/>
          </a:prstGeom>
        </p:spPr>
      </p:pic>
      <p:sp>
        <p:nvSpPr>
          <p:cNvPr id="8" name="テキスト ボックス 7"/>
          <p:cNvSpPr txBox="1"/>
          <p:nvPr/>
        </p:nvSpPr>
        <p:spPr>
          <a:xfrm>
            <a:off x="2" y="1259966"/>
            <a:ext cx="9144000" cy="1169551"/>
          </a:xfrm>
          <a:prstGeom prst="rect">
            <a:avLst/>
          </a:prstGeom>
          <a:noFill/>
        </p:spPr>
        <p:txBody>
          <a:bodyPr wrap="square" lIns="0" tIns="0" rIns="0" bIns="0" rtlCol="0" anchor="ctr" anchorCtr="1">
            <a:spAutoFit/>
          </a:bodyPr>
          <a:lstStyle/>
          <a:p>
            <a:pPr lvl="0">
              <a:defRPr/>
            </a:pPr>
            <a:r>
              <a:rPr lang="en-US" altLang="ja-JP" sz="2800" b="1" dirty="0">
                <a:solidFill>
                  <a:prstClr val="black"/>
                </a:solidFill>
                <a:latin typeface="HG丸ｺﾞｼｯｸM-PRO" pitchFamily="50" charset="-128"/>
                <a:ea typeface="HG丸ｺﾞｼｯｸM-PRO" pitchFamily="50" charset="-128"/>
              </a:rPr>
              <a:t>1</a:t>
            </a:r>
            <a:r>
              <a:rPr lang="ja-JP" altLang="en-US" sz="2800" b="1" dirty="0">
                <a:solidFill>
                  <a:prstClr val="black"/>
                </a:solidFill>
                <a:latin typeface="HG丸ｺﾞｼｯｸM-PRO" pitchFamily="50" charset="-128"/>
                <a:ea typeface="HG丸ｺﾞｼｯｸM-PRO" pitchFamily="50" charset="-128"/>
              </a:rPr>
              <a:t>時間目</a:t>
            </a:r>
            <a:endParaRPr lang="ja-JP" altLang="en-US" sz="4800" b="1" dirty="0">
              <a:solidFill>
                <a:prstClr val="black"/>
              </a:solidFill>
              <a:latin typeface="HG丸ｺﾞｼｯｸM-PRO" pitchFamily="50" charset="-128"/>
              <a:ea typeface="HG丸ｺﾞｼｯｸM-PRO" pitchFamily="50" charset="-128"/>
            </a:endParaRPr>
          </a:p>
          <a:p>
            <a:pPr lvl="0" algn="ctr">
              <a:defRPr/>
            </a:pPr>
            <a:r>
              <a:rPr lang="en-US" altLang="ja-JP" sz="4800" b="1" dirty="0">
                <a:solidFill>
                  <a:prstClr val="black"/>
                </a:solidFill>
                <a:latin typeface="HG丸ｺﾞｼｯｸM-PRO" pitchFamily="50" charset="-128"/>
              </a:rPr>
              <a:t>2</a:t>
            </a:r>
            <a:r>
              <a:rPr lang="ja-JP" altLang="en-US" sz="4800" b="1" dirty="0">
                <a:solidFill>
                  <a:prstClr val="black"/>
                </a:solidFill>
                <a:latin typeface="HG丸ｺﾞｼｯｸM-PRO" pitchFamily="50" charset="-128"/>
              </a:rPr>
              <a:t>万</a:t>
            </a:r>
            <a:r>
              <a:rPr lang="en-US" altLang="ja-JP" sz="4800" b="1" dirty="0">
                <a:solidFill>
                  <a:prstClr val="black"/>
                </a:solidFill>
                <a:latin typeface="HG丸ｺﾞｼｯｸM-PRO" pitchFamily="50" charset="-128"/>
              </a:rPr>
              <a:t>5000</a:t>
            </a:r>
            <a:r>
              <a:rPr lang="ja-JP" altLang="en-US" sz="4800" b="1" dirty="0">
                <a:solidFill>
                  <a:prstClr val="black"/>
                </a:solidFill>
                <a:latin typeface="HG丸ｺﾞｼｯｸM-PRO" pitchFamily="50" charset="-128"/>
              </a:rPr>
              <a:t>分の</a:t>
            </a:r>
            <a:r>
              <a:rPr lang="en-US" altLang="ja-JP" sz="4800" b="1" dirty="0">
                <a:solidFill>
                  <a:prstClr val="black"/>
                </a:solidFill>
                <a:latin typeface="HG丸ｺﾞｼｯｸM-PRO" pitchFamily="50" charset="-128"/>
              </a:rPr>
              <a:t>1</a:t>
            </a:r>
            <a:r>
              <a:rPr lang="ja-JP" altLang="en-US" sz="4800" b="1" dirty="0">
                <a:solidFill>
                  <a:prstClr val="black"/>
                </a:solidFill>
                <a:latin typeface="HG丸ｺﾞｼｯｸM-PRO" pitchFamily="50" charset="-128"/>
              </a:rPr>
              <a:t>地形図の活用</a:t>
            </a:r>
            <a:endParaRPr lang="ja-JP" altLang="en-US" sz="1600" b="1" dirty="0">
              <a:latin typeface="HG丸ｺﾞｼｯｸM-PRO" pitchFamily="50" charset="-128"/>
              <a:ea typeface="HG丸ｺﾞｼｯｸM-PRO" pitchFamily="50" charset="-128"/>
            </a:endParaRPr>
          </a:p>
        </p:txBody>
      </p:sp>
      <p:sp>
        <p:nvSpPr>
          <p:cNvPr id="9" name="テキスト ボックス 8"/>
          <p:cNvSpPr txBox="1"/>
          <p:nvPr/>
        </p:nvSpPr>
        <p:spPr>
          <a:xfrm>
            <a:off x="590326" y="3462798"/>
            <a:ext cx="3981676" cy="1107996"/>
          </a:xfrm>
          <a:prstGeom prst="rect">
            <a:avLst/>
          </a:prstGeom>
          <a:noFill/>
        </p:spPr>
        <p:txBody>
          <a:bodyPr wrap="square" lIns="0" tIns="0" rIns="0" bIns="0" rtlCol="0" anchor="ctr" anchorCtr="1">
            <a:spAutoFit/>
          </a:bodyPr>
          <a:lstStyle/>
          <a:p>
            <a:pPr algn="ctr"/>
            <a:r>
              <a:rPr lang="ja-JP" altLang="en-US" sz="2400" b="1" dirty="0">
                <a:latin typeface="HG丸ｺﾞｼｯｸM-PRO" pitchFamily="50" charset="-128"/>
                <a:ea typeface="HG丸ｺﾞｼｯｸM-PRO" pitchFamily="50" charset="-128"/>
                <a:cs typeface="Ebrima" pitchFamily="2" charset="0"/>
              </a:rPr>
              <a:t>愛媛県総合教育センター</a:t>
            </a:r>
          </a:p>
          <a:p>
            <a:pPr algn="ctr"/>
            <a:r>
              <a:rPr lang="ja-JP" altLang="en-US" sz="2400" b="1" dirty="0">
                <a:latin typeface="HG丸ｺﾞｼｯｸM-PRO" pitchFamily="50" charset="-128"/>
                <a:ea typeface="HG丸ｺﾞｼｯｸM-PRO" pitchFamily="50" charset="-128"/>
                <a:cs typeface="Ebrima" pitchFamily="2" charset="0"/>
              </a:rPr>
              <a:t>教育開発部　教科教育室</a:t>
            </a:r>
          </a:p>
          <a:p>
            <a:pPr algn="ctr"/>
            <a:r>
              <a:rPr lang="ja-JP" altLang="en-US" sz="2400" b="1" dirty="0">
                <a:latin typeface="HG丸ｺﾞｼｯｸM-PRO" pitchFamily="50" charset="-128"/>
                <a:ea typeface="HG丸ｺﾞｼｯｸM-PRO" pitchFamily="50" charset="-128"/>
                <a:cs typeface="Ebrima" pitchFamily="2" charset="0"/>
              </a:rPr>
              <a:t>（社会、地理歴史・公民）</a:t>
            </a:r>
            <a:endParaRPr lang="en-US" altLang="ja-JP" sz="2400" b="1" dirty="0">
              <a:latin typeface="HG丸ｺﾞｼｯｸM-PRO" pitchFamily="50" charset="-128"/>
              <a:ea typeface="HG丸ｺﾞｼｯｸM-PRO" pitchFamily="50" charset="-128"/>
              <a:cs typeface="Ebrima" pitchFamily="2" charset="0"/>
            </a:endParaRPr>
          </a:p>
        </p:txBody>
      </p:sp>
      <p:sp>
        <p:nvSpPr>
          <p:cNvPr id="3" name="スライド番号プレースホルダー 2"/>
          <p:cNvSpPr>
            <a:spLocks noGrp="1"/>
          </p:cNvSpPr>
          <p:nvPr>
            <p:ph type="sldNum" sz="quarter" idx="4"/>
          </p:nvPr>
        </p:nvSpPr>
        <p:spPr>
          <a:xfrm>
            <a:off x="7086603" y="4856405"/>
            <a:ext cx="2057401" cy="273844"/>
          </a:xfrm>
        </p:spPr>
        <p:txBody>
          <a:bodyPr/>
          <a:lstStyle/>
          <a:p>
            <a:fld id="{1CFDBF3E-0CDB-4C32-8F78-6D540899E23A}" type="slidenum">
              <a:rPr lang="ja-JP" altLang="en-US" sz="1800" smtClean="0">
                <a:solidFill>
                  <a:prstClr val="black"/>
                </a:solidFill>
                <a:latin typeface="ＭＳ Ｐゴシック" panose="020B0600070205080204" pitchFamily="50" charset="-128"/>
                <a:ea typeface="ＭＳ Ｐゴシック" panose="020B0600070205080204" pitchFamily="50" charset="-128"/>
              </a:rPr>
              <a:pPr/>
              <a:t>1</a:t>
            </a:fld>
            <a:endParaRPr lang="ja-JP" altLang="en-US" sz="18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44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新旧地形図を比較する</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10</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523569"/>
            <a:ext cx="9144000" cy="46199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20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明治</a:t>
            </a:r>
            <a:r>
              <a:rPr lang="en-US" altLang="ja-JP" sz="2400" dirty="0">
                <a:solidFill>
                  <a:srgbClr val="FF0000"/>
                </a:solidFill>
                <a:latin typeface="ＭＳ ゴシック" panose="020B0609070205080204" pitchFamily="49" charset="-128"/>
                <a:ea typeface="ＭＳ ゴシック" panose="020B0609070205080204" pitchFamily="49" charset="-128"/>
              </a:rPr>
              <a:t>38</a:t>
            </a:r>
            <a:r>
              <a:rPr lang="ja-JP" altLang="en-US" sz="2400" dirty="0">
                <a:solidFill>
                  <a:srgbClr val="FF0000"/>
                </a:solidFill>
                <a:latin typeface="ＭＳ ゴシック" panose="020B0609070205080204" pitchFamily="49" charset="-128"/>
                <a:ea typeface="ＭＳ ゴシック" panose="020B0609070205080204" pitchFamily="49" charset="-128"/>
              </a:rPr>
              <a:t>年発行、２万分の１正式図「松山」</a:t>
            </a:r>
            <a:r>
              <a:rPr lang="ja-JP" altLang="en-US" sz="2400" dirty="0">
                <a:latin typeface="ＭＳ ゴシック" panose="020B0609070205080204" pitchFamily="49" charset="-128"/>
                <a:ea typeface="ＭＳ ゴシック" panose="020B0609070205080204" pitchFamily="49" charset="-128"/>
              </a:rPr>
              <a:t>を見てみよう！</a:t>
            </a:r>
            <a:endParaRPr lang="ja-JP" altLang="en-US" sz="2000" dirty="0">
              <a:latin typeface="ＭＳ ゴシック" panose="020B0609070205080204" pitchFamily="49" charset="-128"/>
              <a:ea typeface="ＭＳ ゴシック" panose="020B0609070205080204" pitchFamily="49" charset="-128"/>
            </a:endParaRPr>
          </a:p>
          <a:p>
            <a:pPr lvl="0" algn="l">
              <a:defRPr/>
            </a:pPr>
            <a:r>
              <a:rPr lang="ja-JP" altLang="en-US" sz="2000" dirty="0">
                <a:solidFill>
                  <a:srgbClr val="FF0000"/>
                </a:solidFill>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・松山市の範囲は？</a:t>
            </a:r>
          </a:p>
          <a:p>
            <a:pPr lvl="0" algn="l">
              <a:defRPr/>
            </a:pPr>
            <a:r>
              <a:rPr lang="ja-JP" altLang="en-US" sz="2000" dirty="0">
                <a:latin typeface="ＭＳ ゴシック" panose="020B0609070205080204" pitchFamily="49" charset="-128"/>
                <a:ea typeface="ＭＳ ゴシック" panose="020B0609070205080204" pitchFamily="49" charset="-128"/>
              </a:rPr>
              <a:t>　　・道後に向かう線路は？</a:t>
            </a:r>
          </a:p>
          <a:p>
            <a:pPr lvl="0" algn="l">
              <a:defRPr/>
            </a:pPr>
            <a:r>
              <a:rPr lang="ja-JP" altLang="en-US" sz="2000" dirty="0">
                <a:latin typeface="ＭＳ ゴシック" panose="020B0609070205080204" pitchFamily="49" charset="-128"/>
                <a:ea typeface="ＭＳ ゴシック" panose="020B0609070205080204" pitchFamily="49" charset="-128"/>
              </a:rPr>
              <a:t>　　・立花から分かれる線路は？</a:t>
            </a:r>
          </a:p>
          <a:p>
            <a:pPr lvl="0" algn="l">
              <a:defRPr/>
            </a:pPr>
            <a:r>
              <a:rPr lang="ja-JP" altLang="en-US" sz="2000" dirty="0">
                <a:latin typeface="ＭＳ ゴシック" panose="020B0609070205080204" pitchFamily="49" charset="-128"/>
                <a:ea typeface="ＭＳ ゴシック" panose="020B0609070205080204" pitchFamily="49" charset="-128"/>
              </a:rPr>
              <a:t>　　・堀之内にあるものは？</a:t>
            </a:r>
          </a:p>
          <a:p>
            <a:pPr lvl="0" algn="l">
              <a:defRPr/>
            </a:pPr>
            <a:r>
              <a:rPr lang="ja-JP" altLang="en-US" sz="2000" dirty="0">
                <a:latin typeface="ＭＳ ゴシック" panose="020B0609070205080204" pitchFamily="49" charset="-128"/>
                <a:ea typeface="ＭＳ ゴシック" panose="020B0609070205080204" pitchFamily="49" charset="-128"/>
              </a:rPr>
              <a:t>　　・現在の愛媛大学のところにあるものは？</a:t>
            </a:r>
          </a:p>
          <a:p>
            <a:pPr lvl="0" algn="l">
              <a:defRPr/>
            </a:pPr>
            <a:r>
              <a:rPr lang="ja-JP" altLang="en-US" sz="2000" dirty="0">
                <a:latin typeface="ＭＳ ゴシック" panose="020B0609070205080204" pitchFamily="49" charset="-128"/>
                <a:ea typeface="ＭＳ ゴシック" panose="020B0609070205080204" pitchFamily="49" charset="-128"/>
              </a:rPr>
              <a:t>　　・師範学校、農業学校、商業学校、中学校、高等女学校は？</a:t>
            </a:r>
          </a:p>
          <a:p>
            <a:pPr lvl="0" algn="l">
              <a:defRPr/>
            </a:pPr>
            <a:r>
              <a:rPr lang="ja-JP" altLang="en-US" sz="2000" dirty="0">
                <a:latin typeface="ＭＳ ゴシック" panose="020B0609070205080204" pitchFamily="49" charset="-128"/>
                <a:ea typeface="ＭＳ ゴシック" panose="020B0609070205080204" pitchFamily="49" charset="-128"/>
              </a:rPr>
              <a:t>　　</a:t>
            </a:r>
          </a:p>
          <a:p>
            <a:pPr lvl="0" algn="l" defTabSz="914378">
              <a:spcBef>
                <a:spcPts val="0"/>
              </a:spcBef>
              <a:defRPr/>
            </a:pPr>
            <a:r>
              <a:rPr lang="ja-JP" altLang="en-US" sz="2400" dirty="0">
                <a:solidFill>
                  <a:srgbClr val="FF0000"/>
                </a:solidFill>
                <a:latin typeface="ＭＳ ゴシック" panose="020B0609070205080204" pitchFamily="49" charset="-128"/>
                <a:ea typeface="ＭＳ ゴシック" panose="020B0609070205080204" pitchFamily="49" charset="-128"/>
                <a:cs typeface="+mn-cs"/>
              </a:rPr>
              <a:t>　今昔マップ</a:t>
            </a:r>
            <a:r>
              <a:rPr lang="ja-JP" altLang="en-US" sz="1800" dirty="0">
                <a:solidFill>
                  <a:srgbClr val="FF0000"/>
                </a:solidFill>
                <a:latin typeface="ＭＳ ゴシック" panose="020B0609070205080204" pitchFamily="49" charset="-128"/>
                <a:ea typeface="ＭＳ ゴシック" panose="020B0609070205080204" pitchFamily="49" charset="-128"/>
                <a:cs typeface="+mn-cs"/>
              </a:rPr>
              <a:t>（</a:t>
            </a:r>
            <a:r>
              <a:rPr lang="en-US" altLang="ja-JP" sz="1800" dirty="0">
                <a:solidFill>
                  <a:srgbClr val="FF0000"/>
                </a:solidFill>
                <a:latin typeface="ＭＳ ゴシック" panose="020B0609070205080204" pitchFamily="49" charset="-128"/>
                <a:ea typeface="ＭＳ ゴシック" panose="020B0609070205080204" pitchFamily="49" charset="-128"/>
                <a:cs typeface="+mn-cs"/>
              </a:rPr>
              <a:t>https://ktgis.net/kjmapw/index.html</a:t>
            </a:r>
            <a:r>
              <a:rPr lang="ja-JP" altLang="en-US" sz="1800" dirty="0">
                <a:solidFill>
                  <a:srgbClr val="FF0000"/>
                </a:solidFill>
                <a:latin typeface="ＭＳ ゴシック" panose="020B0609070205080204" pitchFamily="49" charset="-128"/>
                <a:ea typeface="ＭＳ ゴシック" panose="020B0609070205080204" pitchFamily="49" charset="-128"/>
                <a:cs typeface="+mn-cs"/>
              </a:rPr>
              <a:t>）</a:t>
            </a:r>
            <a:r>
              <a:rPr lang="ja-JP" altLang="en-US" sz="2400" dirty="0">
                <a:solidFill>
                  <a:prstClr val="black"/>
                </a:solidFill>
                <a:latin typeface="ＭＳ ゴシック" panose="020B0609070205080204" pitchFamily="49" charset="-128"/>
                <a:ea typeface="ＭＳ ゴシック" panose="020B0609070205080204" pitchFamily="49" charset="-128"/>
                <a:cs typeface="+mn-cs"/>
              </a:rPr>
              <a:t>を使ってみよう！</a:t>
            </a:r>
          </a:p>
          <a:p>
            <a:pPr lvl="0" algn="l" defTabSz="914378">
              <a:spcBef>
                <a:spcPts val="0"/>
              </a:spcBef>
              <a:defRPr/>
            </a:pPr>
            <a:r>
              <a:rPr lang="ja-JP" altLang="en-US" sz="2400" dirty="0">
                <a:solidFill>
                  <a:prstClr val="black"/>
                </a:solidFill>
                <a:latin typeface="ＭＳ ゴシック" panose="020B0609070205080204" pitchFamily="49" charset="-128"/>
                <a:ea typeface="ＭＳ ゴシック" panose="020B0609070205080204" pitchFamily="49" charset="-128"/>
                <a:cs typeface="+mn-cs"/>
              </a:rPr>
              <a:t>　</a:t>
            </a:r>
            <a:r>
              <a:rPr lang="ja-JP" altLang="en-US" sz="2000" dirty="0">
                <a:solidFill>
                  <a:srgbClr val="FF0000"/>
                </a:solidFill>
                <a:latin typeface="ＭＳ ゴシック" panose="020B0609070205080204" pitchFamily="49" charset="-128"/>
                <a:ea typeface="ＭＳ ゴシック" panose="020B0609070205080204" pitchFamily="49" charset="-128"/>
                <a:cs typeface="+mn-cs"/>
              </a:rPr>
              <a:t>今昔マップ：愛媛では、松山周辺と東予地域で使用可能</a:t>
            </a:r>
          </a:p>
          <a:p>
            <a:pPr algn="l">
              <a:defRPr/>
            </a:pPr>
            <a:r>
              <a:rPr lang="ja-JP" altLang="en-US" sz="2000" dirty="0">
                <a:latin typeface="ＭＳ ゴシック" panose="020B0609070205080204" pitchFamily="49" charset="-128"/>
                <a:ea typeface="ＭＳ ゴシック" panose="020B0609070205080204" pitchFamily="49" charset="-128"/>
              </a:rPr>
              <a:t>　　・現在の県立中央病院のところにあるものは？</a:t>
            </a:r>
          </a:p>
          <a:p>
            <a:pPr lvl="0" algn="l">
              <a:defRPr/>
            </a:pP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4354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４　旧版地形図を購入する</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11</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677733"/>
            <a:ext cx="9144000" cy="34818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endParaRPr lang="ja-JP" altLang="en-US" sz="2000" dirty="0">
              <a:latin typeface="ＭＳ ゴシック" panose="020B0609070205080204" pitchFamily="49" charset="-128"/>
              <a:ea typeface="ＭＳ ゴシック" panose="020B0609070205080204" pitchFamily="49"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3" y="592913"/>
            <a:ext cx="5762812"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正方形/長方形 6"/>
          <p:cNvSpPr/>
          <p:nvPr/>
        </p:nvSpPr>
        <p:spPr>
          <a:xfrm>
            <a:off x="2139927" y="1319331"/>
            <a:ext cx="908955" cy="235407"/>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8" name="正方形/長方形 7"/>
          <p:cNvSpPr/>
          <p:nvPr/>
        </p:nvSpPr>
        <p:spPr>
          <a:xfrm>
            <a:off x="397243" y="1878340"/>
            <a:ext cx="740181" cy="155902"/>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0" name="四角形吹き出し 9"/>
          <p:cNvSpPr/>
          <p:nvPr/>
        </p:nvSpPr>
        <p:spPr>
          <a:xfrm>
            <a:off x="2854247" y="811723"/>
            <a:ext cx="2476500" cy="361950"/>
          </a:xfrm>
          <a:prstGeom prst="wedgeRectCallout">
            <a:avLst>
              <a:gd name="adj1" fmla="val -44679"/>
              <a:gd name="adj2" fmla="val 108264"/>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solidFill>
                  <a:srgbClr val="FFFF00"/>
                </a:solidFill>
                <a:effectLst/>
                <a:latin typeface="ＭＳ 明朝"/>
                <a:ea typeface="ＭＳ Ｐゴシック"/>
                <a:cs typeface="Times New Roman"/>
              </a:rPr>
              <a:t>①　地図・空中写真・地理調査</a:t>
            </a:r>
            <a:endParaRPr lang="ja-JP" sz="1200" kern="100" dirty="0">
              <a:effectLst/>
              <a:latin typeface="ＭＳ 明朝"/>
              <a:cs typeface="Times New Roman"/>
            </a:endParaRPr>
          </a:p>
        </p:txBody>
      </p:sp>
      <p:sp>
        <p:nvSpPr>
          <p:cNvPr id="11" name="四角形吹き出し 10"/>
          <p:cNvSpPr/>
          <p:nvPr/>
        </p:nvSpPr>
        <p:spPr>
          <a:xfrm>
            <a:off x="311334" y="3028364"/>
            <a:ext cx="1828593" cy="488213"/>
          </a:xfrm>
          <a:prstGeom prst="wedgeRectCallout">
            <a:avLst>
              <a:gd name="adj1" fmla="val -33159"/>
              <a:gd name="adj2" fmla="val -259301"/>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CN" altLang="en-US" sz="1400" b="1" kern="100" dirty="0">
                <a:solidFill>
                  <a:srgbClr val="FFFF00"/>
                </a:solidFill>
                <a:latin typeface="ＭＳ 明朝"/>
                <a:ea typeface="ＭＳ Ｐゴシック"/>
                <a:cs typeface="Times New Roman"/>
              </a:rPr>
              <a:t>②　図歴（旧版地図）</a:t>
            </a:r>
            <a:endParaRPr lang="ja-JP" sz="1200" kern="100" dirty="0">
              <a:effectLst/>
              <a:latin typeface="ＭＳ 明朝"/>
              <a:cs typeface="Times New Roman"/>
            </a:endParaRP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2854247" y="1652471"/>
            <a:ext cx="6119495" cy="3240000"/>
          </a:xfrm>
          <a:prstGeom prst="rect">
            <a:avLst/>
          </a:prstGeom>
          <a:ln>
            <a:solidFill>
              <a:schemeClr val="tx1"/>
            </a:solidFill>
          </a:ln>
        </p:spPr>
      </p:pic>
      <p:sp>
        <p:nvSpPr>
          <p:cNvPr id="13" name="四角形吹き出し 12"/>
          <p:cNvSpPr/>
          <p:nvPr/>
        </p:nvSpPr>
        <p:spPr>
          <a:xfrm>
            <a:off x="4698140" y="1878340"/>
            <a:ext cx="2695320" cy="291487"/>
          </a:xfrm>
          <a:prstGeom prst="wedgeRectCallout">
            <a:avLst>
              <a:gd name="adj1" fmla="val -60550"/>
              <a:gd name="adj2" fmla="val 115656"/>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400" b="1" kern="100" dirty="0">
                <a:solidFill>
                  <a:srgbClr val="FFFF00"/>
                </a:solidFill>
                <a:effectLst/>
                <a:latin typeface="ＭＳ 明朝"/>
                <a:ea typeface="ＭＳ Ｐゴシック"/>
                <a:cs typeface="Times New Roman"/>
              </a:rPr>
              <a:t>③　大きさを調整して地図を選ぶ</a:t>
            </a:r>
            <a:endParaRPr lang="ja-JP" sz="1200" kern="100" dirty="0">
              <a:effectLst/>
              <a:latin typeface="ＭＳ 明朝"/>
              <a:cs typeface="Times New Roman"/>
            </a:endParaRPr>
          </a:p>
        </p:txBody>
      </p:sp>
      <p:sp>
        <p:nvSpPr>
          <p:cNvPr id="14" name="四角形吹き出し 13"/>
          <p:cNvSpPr/>
          <p:nvPr/>
        </p:nvSpPr>
        <p:spPr>
          <a:xfrm>
            <a:off x="4906537" y="4003287"/>
            <a:ext cx="3987761" cy="720971"/>
          </a:xfrm>
          <a:prstGeom prst="wedgeRectCallout">
            <a:avLst>
              <a:gd name="adj1" fmla="val -77964"/>
              <a:gd name="adj2" fmla="val 54315"/>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400" b="1" kern="100" dirty="0">
                <a:solidFill>
                  <a:srgbClr val="FFFF00"/>
                </a:solidFill>
                <a:effectLst/>
                <a:latin typeface="ＭＳ 明朝"/>
                <a:ea typeface="ＭＳ Ｐゴシック"/>
                <a:cs typeface="Times New Roman"/>
              </a:rPr>
              <a:t>地図の買い方（旧版地図の謄抄本交付について）</a:t>
            </a:r>
            <a:endParaRPr lang="ja-JP" sz="1200" kern="100" dirty="0">
              <a:effectLst/>
              <a:latin typeface="ＭＳ 明朝"/>
              <a:cs typeface="Times New Roman"/>
            </a:endParaRPr>
          </a:p>
          <a:p>
            <a:pPr>
              <a:spcAft>
                <a:spcPts val="0"/>
              </a:spcAft>
            </a:pPr>
            <a:r>
              <a:rPr lang="ja-JP" sz="1400" b="1" kern="100" dirty="0">
                <a:solidFill>
                  <a:srgbClr val="FFFF00"/>
                </a:solidFill>
                <a:effectLst/>
                <a:latin typeface="ＭＳ 明朝"/>
                <a:ea typeface="ＭＳ Ｐゴシック"/>
                <a:cs typeface="Times New Roman"/>
              </a:rPr>
              <a:t>買うのは謄本、柾版、白黒、</a:t>
            </a:r>
            <a:r>
              <a:rPr lang="en-US" sz="1400" b="1" kern="100" dirty="0">
                <a:solidFill>
                  <a:srgbClr val="FFFF00"/>
                </a:solidFill>
                <a:effectLst/>
                <a:latin typeface="ＭＳ 明朝"/>
                <a:ea typeface="ＭＳ Ｐゴシック"/>
                <a:cs typeface="Times New Roman"/>
              </a:rPr>
              <a:t>500</a:t>
            </a:r>
            <a:r>
              <a:rPr lang="ja-JP" sz="1400" b="1" kern="100" dirty="0">
                <a:solidFill>
                  <a:srgbClr val="FFFF00"/>
                </a:solidFill>
                <a:effectLst/>
                <a:latin typeface="ＭＳ 明朝"/>
                <a:ea typeface="ＭＳ Ｐゴシック"/>
                <a:cs typeface="Times New Roman"/>
              </a:rPr>
              <a:t>円（送料別）</a:t>
            </a:r>
            <a:endParaRPr lang="ja-JP" sz="1200" kern="100" dirty="0">
              <a:effectLst/>
              <a:latin typeface="ＭＳ 明朝"/>
              <a:cs typeface="Times New Roman"/>
            </a:endParaRPr>
          </a:p>
          <a:p>
            <a:pPr>
              <a:spcAft>
                <a:spcPts val="0"/>
              </a:spcAft>
            </a:pPr>
            <a:r>
              <a:rPr lang="ja-JP" sz="1400" b="1" kern="100" dirty="0">
                <a:solidFill>
                  <a:srgbClr val="FFFF00"/>
                </a:solidFill>
                <a:effectLst/>
                <a:latin typeface="ＭＳ 明朝"/>
                <a:ea typeface="ＭＳ Ｐゴシック"/>
                <a:cs typeface="Times New Roman"/>
              </a:rPr>
              <a:t>申請書もこの中からダウンロードする</a:t>
            </a:r>
            <a:endParaRPr lang="ja-JP" sz="1200" kern="100" dirty="0">
              <a:effectLst/>
              <a:latin typeface="ＭＳ 明朝"/>
              <a:cs typeface="Times New Roman"/>
            </a:endParaRPr>
          </a:p>
        </p:txBody>
      </p:sp>
      <p:sp>
        <p:nvSpPr>
          <p:cNvPr id="15" name="正方形/長方形 14"/>
          <p:cNvSpPr/>
          <p:nvPr/>
        </p:nvSpPr>
        <p:spPr>
          <a:xfrm>
            <a:off x="2913976" y="4668178"/>
            <a:ext cx="895350" cy="142875"/>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452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77" y="652072"/>
            <a:ext cx="5762808"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４　旧版地形図を購入する</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12</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677733"/>
            <a:ext cx="9144000" cy="34818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endParaRPr lang="ja-JP" altLang="en-US" sz="20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3033061" y="1838587"/>
            <a:ext cx="334078" cy="235407"/>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7" name="四角形吹き出し 16"/>
          <p:cNvSpPr/>
          <p:nvPr/>
        </p:nvSpPr>
        <p:spPr>
          <a:xfrm>
            <a:off x="2565921" y="851823"/>
            <a:ext cx="1876425" cy="590550"/>
          </a:xfrm>
          <a:prstGeom prst="wedgeRectCallout">
            <a:avLst>
              <a:gd name="adj1" fmla="val -17400"/>
              <a:gd name="adj2" fmla="val 122117"/>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400" b="1" kern="100" dirty="0">
                <a:solidFill>
                  <a:srgbClr val="FFFF00"/>
                </a:solidFill>
                <a:effectLst/>
                <a:latin typeface="ＭＳ 明朝"/>
                <a:ea typeface="ＭＳ Ｐゴシック"/>
                <a:cs typeface="Times New Roman"/>
              </a:rPr>
              <a:t>④　買いたい地図を選択する（例　松山北部）</a:t>
            </a:r>
            <a:endParaRPr lang="ja-JP" sz="1200" kern="100" dirty="0">
              <a:effectLst/>
              <a:latin typeface="ＭＳ 明朝"/>
              <a:cs typeface="Times New Roman"/>
            </a:endParaRP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4574" b="6608"/>
          <a:stretch/>
        </p:blipFill>
        <p:spPr bwMode="auto">
          <a:xfrm>
            <a:off x="5087812" y="1139241"/>
            <a:ext cx="3937854" cy="3730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p:cNvSpPr/>
          <p:nvPr/>
        </p:nvSpPr>
        <p:spPr>
          <a:xfrm>
            <a:off x="5109327" y="1974527"/>
            <a:ext cx="465988" cy="155902"/>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9" name="四角形吹き出し 18"/>
          <p:cNvSpPr/>
          <p:nvPr/>
        </p:nvSpPr>
        <p:spPr>
          <a:xfrm>
            <a:off x="173177" y="4173967"/>
            <a:ext cx="5716009" cy="537883"/>
          </a:xfrm>
          <a:prstGeom prst="wedgeRectCallout">
            <a:avLst>
              <a:gd name="adj1" fmla="val 41216"/>
              <a:gd name="adj2" fmla="val -438973"/>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400" b="1" kern="100" dirty="0">
                <a:solidFill>
                  <a:srgbClr val="FFFF00"/>
                </a:solidFill>
                <a:effectLst/>
                <a:latin typeface="ＭＳ 明朝"/>
                <a:ea typeface="ＭＳ Ｐゴシック"/>
                <a:cs typeface="Times New Roman"/>
              </a:rPr>
              <a:t>⑤　リスト番号をクリックして買いたい地図を確認、古い順に並んでいる</a:t>
            </a:r>
            <a:endParaRPr lang="ja-JP" sz="1200" kern="100" dirty="0">
              <a:effectLst/>
              <a:latin typeface="ＭＳ 明朝"/>
              <a:cs typeface="Times New Roman"/>
            </a:endParaRPr>
          </a:p>
          <a:p>
            <a:pPr>
              <a:spcAft>
                <a:spcPts val="0"/>
              </a:spcAft>
            </a:pPr>
            <a:r>
              <a:rPr lang="ja-JP" sz="1400" b="1" kern="100" dirty="0">
                <a:solidFill>
                  <a:srgbClr val="FFFF00"/>
                </a:solidFill>
                <a:effectLst/>
                <a:latin typeface="ＭＳ 明朝"/>
                <a:ea typeface="ＭＳ Ｐゴシック"/>
                <a:cs typeface="Times New Roman"/>
              </a:rPr>
              <a:t>注文の際の申請書には、図名、測量年、発行年月日、リスト番号が必要</a:t>
            </a:r>
            <a:endParaRPr lang="ja-JP" sz="1200" kern="100" dirty="0">
              <a:effectLst/>
              <a:latin typeface="ＭＳ 明朝"/>
              <a:cs typeface="Times New Roman"/>
            </a:endParaRPr>
          </a:p>
        </p:txBody>
      </p:sp>
    </p:spTree>
    <p:extLst>
      <p:ext uri="{BB962C8B-B14F-4D97-AF65-F5344CB8AC3E}">
        <p14:creationId xmlns:p14="http://schemas.microsoft.com/office/powerpoint/2010/main" val="420010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047" y="-2443"/>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２　地形図を使った作業「等高線をたどる！」</a:t>
            </a:r>
          </a:p>
        </p:txBody>
      </p:sp>
      <p:sp>
        <p:nvSpPr>
          <p:cNvPr id="10" name="タイトル 1">
            <a:extLst>
              <a:ext uri="{FF2B5EF4-FFF2-40B4-BE49-F238E27FC236}">
                <a16:creationId xmlns:a16="http://schemas.microsoft.com/office/drawing/2014/main" id="{1FC2837D-8B81-4440-8E51-AEF4CABB3AA9}"/>
              </a:ext>
            </a:extLst>
          </p:cNvPr>
          <p:cNvSpPr txBox="1">
            <a:spLocks/>
          </p:cNvSpPr>
          <p:nvPr/>
        </p:nvSpPr>
        <p:spPr>
          <a:xfrm>
            <a:off x="0" y="534527"/>
            <a:ext cx="1711569" cy="173975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a:solidFill>
                  <a:prstClr val="black"/>
                </a:solidFill>
                <a:latin typeface="ＭＳ ゴシック" panose="020B0609070205080204" pitchFamily="49" charset="-128"/>
                <a:ea typeface="ＭＳ ゴシック" panose="020B0609070205080204" pitchFamily="49" charset="-128"/>
              </a:rPr>
              <a:t>　標高</a:t>
            </a:r>
            <a:r>
              <a:rPr lang="en-US" altLang="ja-JP" sz="2000" dirty="0">
                <a:solidFill>
                  <a:prstClr val="black"/>
                </a:solidFill>
                <a:latin typeface="ＭＳ ゴシック" panose="020B0609070205080204" pitchFamily="49" charset="-128"/>
                <a:ea typeface="ＭＳ ゴシック" panose="020B0609070205080204" pitchFamily="49" charset="-128"/>
              </a:rPr>
              <a:t>10</a:t>
            </a:r>
            <a:r>
              <a:rPr lang="ja-JP" altLang="en-US" sz="2000" dirty="0">
                <a:solidFill>
                  <a:prstClr val="black"/>
                </a:solidFill>
                <a:latin typeface="ＭＳ ゴシック" panose="020B0609070205080204" pitchFamily="49" charset="-128"/>
                <a:ea typeface="ＭＳ ゴシック" panose="020B0609070205080204" pitchFamily="49" charset="-128"/>
              </a:rPr>
              <a:t>ｍ</a:t>
            </a:r>
          </a:p>
          <a:p>
            <a:pPr algn="l">
              <a:defRPr/>
            </a:pPr>
            <a:r>
              <a:rPr lang="ja-JP" altLang="en-US" sz="2000" dirty="0">
                <a:solidFill>
                  <a:prstClr val="black"/>
                </a:solidFill>
                <a:latin typeface="ＭＳ ゴシック" panose="020B0609070205080204" pitchFamily="49" charset="-128"/>
                <a:ea typeface="ＭＳ ゴシック" panose="020B0609070205080204" pitchFamily="49" charset="-128"/>
              </a:rPr>
              <a:t>　の等高線</a:t>
            </a:r>
          </a:p>
          <a:p>
            <a:pPr algn="l">
              <a:defRPr/>
            </a:pPr>
            <a:r>
              <a:rPr lang="ja-JP" altLang="en-US" sz="2000" dirty="0">
                <a:solidFill>
                  <a:prstClr val="black"/>
                </a:solidFill>
                <a:latin typeface="ＭＳ ゴシック" panose="020B0609070205080204" pitchFamily="49" charset="-128"/>
                <a:ea typeface="ＭＳ ゴシック" panose="020B0609070205080204" pitchFamily="49" charset="-128"/>
              </a:rPr>
              <a:t>　を赤色で</a:t>
            </a:r>
          </a:p>
          <a:p>
            <a:pPr algn="l">
              <a:defRPr/>
            </a:pPr>
            <a:r>
              <a:rPr lang="ja-JP" altLang="en-US" sz="2000" dirty="0">
                <a:solidFill>
                  <a:prstClr val="black"/>
                </a:solidFill>
                <a:latin typeface="ＭＳ ゴシック" panose="020B0609070205080204" pitchFamily="49" charset="-128"/>
                <a:ea typeface="ＭＳ ゴシック" panose="020B0609070205080204" pitchFamily="49" charset="-128"/>
              </a:rPr>
              <a:t>　たどる！</a:t>
            </a:r>
          </a:p>
          <a:p>
            <a:pPr algn="l">
              <a:defRPr/>
            </a:pPr>
            <a:endParaRPr lang="ja-JP" altLang="en-US" sz="2000" dirty="0">
              <a:solidFill>
                <a:srgbClr val="0000CC"/>
              </a:solidFill>
              <a:latin typeface="ＭＳ ゴシック" panose="020B0609070205080204" pitchFamily="49" charset="-128"/>
              <a:ea typeface="ＭＳ ゴシック" panose="020B0609070205080204" pitchFamily="49" charset="-128"/>
            </a:endParaRPr>
          </a:p>
        </p:txBody>
      </p:sp>
      <p:sp>
        <p:nvSpPr>
          <p:cNvPr id="12" name="スライド番号プレースホルダー 2"/>
          <p:cNvSpPr txBox="1">
            <a:spLocks/>
          </p:cNvSpPr>
          <p:nvPr/>
        </p:nvSpPr>
        <p:spPr>
          <a:xfrm>
            <a:off x="7086603" y="4869657"/>
            <a:ext cx="2057401" cy="273844"/>
          </a:xfrm>
          <a:prstGeom prst="rect">
            <a:avLst/>
          </a:prstGeom>
        </p:spPr>
        <p:txBody>
          <a:bodyPr vert="horz" lIns="91438" tIns="45719" rIns="91438" bIns="45719" rtlCol="0" anchor="ctr"/>
          <a:lstStyle>
            <a:defPPr>
              <a:defRPr lang="ja-JP"/>
            </a:defPPr>
            <a:lvl1pPr marL="0" algn="r" defTabSz="914378" rtl="0" eaLnBrk="1" latinLnBrk="0" hangingPunct="1">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1CFDBF3E-0CDB-4C32-8F78-6D540899E23A}"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4378"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569" y="459220"/>
            <a:ext cx="6497823" cy="4594164"/>
          </a:xfrm>
          <a:prstGeom prst="rect">
            <a:avLst/>
          </a:prstGeom>
        </p:spPr>
      </p:pic>
    </p:spTree>
    <p:extLst>
      <p:ext uri="{BB962C8B-B14F-4D97-AF65-F5344CB8AC3E}">
        <p14:creationId xmlns:p14="http://schemas.microsoft.com/office/powerpoint/2010/main" val="262861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3</a:t>
            </a:fld>
            <a:endParaRPr lang="ja-JP" altLang="en-US"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606122952"/>
              </p:ext>
            </p:extLst>
          </p:nvPr>
        </p:nvGraphicFramePr>
        <p:xfrm>
          <a:off x="193527" y="1058803"/>
          <a:ext cx="8533785" cy="3996006"/>
        </p:xfrm>
        <a:graphic>
          <a:graphicData uri="http://schemas.openxmlformats.org/drawingml/2006/table">
            <a:tbl>
              <a:tblPr/>
              <a:tblGrid>
                <a:gridCol w="1044965">
                  <a:extLst>
                    <a:ext uri="{9D8B030D-6E8A-4147-A177-3AD203B41FA5}">
                      <a16:colId xmlns:a16="http://schemas.microsoft.com/office/drawing/2014/main" val="20000"/>
                    </a:ext>
                  </a:extLst>
                </a:gridCol>
                <a:gridCol w="2801073">
                  <a:extLst>
                    <a:ext uri="{9D8B030D-6E8A-4147-A177-3AD203B41FA5}">
                      <a16:colId xmlns:a16="http://schemas.microsoft.com/office/drawing/2014/main" val="20001"/>
                    </a:ext>
                  </a:extLst>
                </a:gridCol>
                <a:gridCol w="3379808">
                  <a:extLst>
                    <a:ext uri="{9D8B030D-6E8A-4147-A177-3AD203B41FA5}">
                      <a16:colId xmlns:a16="http://schemas.microsoft.com/office/drawing/2014/main" val="20002"/>
                    </a:ext>
                  </a:extLst>
                </a:gridCol>
                <a:gridCol w="1307939">
                  <a:extLst>
                    <a:ext uri="{9D8B030D-6E8A-4147-A177-3AD203B41FA5}">
                      <a16:colId xmlns:a16="http://schemas.microsoft.com/office/drawing/2014/main" val="20003"/>
                    </a:ext>
                  </a:extLst>
                </a:gridCol>
              </a:tblGrid>
              <a:tr h="285429">
                <a:tc>
                  <a:txBody>
                    <a:bodyPr/>
                    <a:lstStyle/>
                    <a:p>
                      <a:pPr algn="ctr"/>
                      <a:r>
                        <a:rPr lang="ja-JP" altLang="en-US" sz="1500" b="0" dirty="0">
                          <a:effectLst/>
                          <a:latin typeface="ＭＳ Ｐゴシック" panose="020B0600070205080204" pitchFamily="50" charset="-128"/>
                          <a:ea typeface="ＭＳ Ｐゴシック" panose="020B0600070205080204" pitchFamily="50" charset="-128"/>
                        </a:rPr>
                        <a:t>市区町村名</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EDEFF"/>
                    </a:solidFill>
                  </a:tcPr>
                </a:tc>
                <a:tc>
                  <a:txBody>
                    <a:bodyPr/>
                    <a:lstStyle/>
                    <a:p>
                      <a:pPr algn="ctr"/>
                      <a:r>
                        <a:rPr lang="ja-JP" altLang="en-US" sz="1500" b="0" dirty="0">
                          <a:effectLst/>
                          <a:latin typeface="ＭＳ Ｐゴシック" panose="020B0600070205080204" pitchFamily="50" charset="-128"/>
                          <a:ea typeface="ＭＳ Ｐゴシック" panose="020B0600070205080204" pitchFamily="50" charset="-128"/>
                        </a:rPr>
                        <a:t>店　　名</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EDEFF"/>
                    </a:solidFill>
                  </a:tcPr>
                </a:tc>
                <a:tc>
                  <a:txBody>
                    <a:bodyPr/>
                    <a:lstStyle/>
                    <a:p>
                      <a:pPr algn="ctr"/>
                      <a:r>
                        <a:rPr lang="ja-JP" altLang="en-US" sz="1500" b="0" dirty="0">
                          <a:effectLst/>
                          <a:latin typeface="ＭＳ Ｐゴシック" panose="020B0600070205080204" pitchFamily="50" charset="-128"/>
                          <a:ea typeface="ＭＳ Ｐゴシック" panose="020B0600070205080204" pitchFamily="50" charset="-128"/>
                        </a:rPr>
                        <a:t>住　　所</a:t>
                      </a:r>
                      <a:endParaRPr lang="en-US" altLang="ja-JP" sz="1500" b="0" dirty="0">
                        <a:effectLst/>
                        <a:latin typeface="ＭＳ Ｐゴシック" panose="020B0600070205080204" pitchFamily="50" charset="-128"/>
                        <a:ea typeface="ＭＳ Ｐゴシック" panose="020B0600070205080204" pitchFamily="50" charset="-128"/>
                      </a:endParaRP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EDEFF"/>
                    </a:solidFill>
                  </a:tcPr>
                </a:tc>
                <a:tc>
                  <a:txBody>
                    <a:bodyPr/>
                    <a:lstStyle/>
                    <a:p>
                      <a:pPr algn="ctr"/>
                      <a:r>
                        <a:rPr lang="en-US" sz="1500" b="0" dirty="0">
                          <a:effectLst/>
                          <a:latin typeface="ＭＳ Ｐゴシック" panose="020B0600070205080204" pitchFamily="50" charset="-128"/>
                          <a:ea typeface="ＭＳ Ｐゴシック" panose="020B0600070205080204" pitchFamily="50" charset="-128"/>
                        </a:rPr>
                        <a:t>ＴＥＬ</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EDEFF"/>
                    </a:solidFill>
                  </a:tcPr>
                </a:tc>
                <a:extLst>
                  <a:ext uri="{0D108BD9-81ED-4DB2-BD59-A6C34878D82A}">
                    <a16:rowId xmlns:a16="http://schemas.microsoft.com/office/drawing/2014/main" val="10000"/>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松山市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愛媛県官報販売所</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松山市三番町４－６－１３</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089-941-7879</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1"/>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松山市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ジュンク堂書店　松山店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松山市一番町３－１－１　松山三越　５</a:t>
                      </a:r>
                      <a:r>
                        <a:rPr lang="en-US" altLang="ja-JP" sz="1500" dirty="0">
                          <a:effectLst/>
                          <a:latin typeface="ＭＳ Ｐゴシック" panose="020B0600070205080204" pitchFamily="50" charset="-128"/>
                          <a:ea typeface="ＭＳ Ｐゴシック" panose="020B0600070205080204" pitchFamily="50" charset="-128"/>
                        </a:rPr>
                        <a:t>F</a:t>
                      </a:r>
                      <a:endParaRPr lang="ja-JP" altLang="en-US" sz="1500" dirty="0">
                        <a:effectLst/>
                        <a:latin typeface="ＭＳ Ｐゴシック" panose="020B0600070205080204" pitchFamily="50" charset="-128"/>
                        <a:ea typeface="ＭＳ Ｐゴシック" panose="020B0600070205080204" pitchFamily="50" charset="-128"/>
                      </a:endParaRP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089-915-0075</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2"/>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松山市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愛媛県教科図書</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松山市北持田町１３１</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dirty="0">
                          <a:effectLst/>
                          <a:latin typeface="ＭＳ Ｐゴシック" panose="020B0600070205080204" pitchFamily="50" charset="-128"/>
                          <a:ea typeface="ＭＳ Ｐゴシック" panose="020B0600070205080204" pitchFamily="50" charset="-128"/>
                        </a:rPr>
                        <a:t>089-941-1717</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3"/>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松山市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トモエヤ商事</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松山市古川北３－１８－１２</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089-905-7337</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4"/>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松山市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明屋書店　</a:t>
                      </a:r>
                      <a:r>
                        <a:rPr lang="en-US" altLang="zh-TW" sz="1500" dirty="0">
                          <a:effectLst/>
                          <a:latin typeface="ＭＳ Ｐゴシック" panose="020B0600070205080204" pitchFamily="50" charset="-128"/>
                          <a:ea typeface="ＭＳ Ｐゴシック" panose="020B0600070205080204" pitchFamily="50" charset="-128"/>
                        </a:rPr>
                        <a:t>MEGA</a:t>
                      </a:r>
                      <a:r>
                        <a:rPr lang="zh-TW" altLang="en-US" sz="1500" dirty="0">
                          <a:effectLst/>
                          <a:latin typeface="ＭＳ Ｐゴシック" panose="020B0600070205080204" pitchFamily="50" charset="-128"/>
                          <a:ea typeface="ＭＳ Ｐゴシック" panose="020B0600070205080204" pitchFamily="50" charset="-128"/>
                        </a:rPr>
                        <a:t>平田店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松山市平田町８１－１</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089-978-0600</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5"/>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今治市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マスヤ書店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今治市常盤町３－６－１</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0898-22-0248</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6"/>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今治市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明屋書店　喜田村店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今治市東村１－１－３０</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0898-47-3311</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7"/>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八幡浜市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CN" altLang="en-US" sz="1500" dirty="0">
                          <a:effectLst/>
                          <a:latin typeface="ＭＳ Ｐゴシック" panose="020B0600070205080204" pitchFamily="50" charset="-128"/>
                          <a:ea typeface="ＭＳ Ｐゴシック" panose="020B0600070205080204" pitchFamily="50" charset="-128"/>
                        </a:rPr>
                        <a:t>浜本科学教材店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CN" altLang="en-US" sz="1500" dirty="0">
                          <a:effectLst/>
                          <a:latin typeface="ＭＳ Ｐゴシック" panose="020B0600070205080204" pitchFamily="50" charset="-128"/>
                          <a:ea typeface="ＭＳ Ｐゴシック" panose="020B0600070205080204" pitchFamily="50" charset="-128"/>
                        </a:rPr>
                        <a:t>八幡浜市１５３６幸２</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0894-22-1553</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8"/>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新居浜市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明屋書店　ＭＥＧＡ西の土居店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新居浜市西の土居町１－１－２３</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0897-36-4455</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9"/>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西条市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明屋書店　西条本店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CN" altLang="en-US" sz="1500" dirty="0">
                          <a:effectLst/>
                          <a:latin typeface="ＭＳ Ｐゴシック" panose="020B0600070205080204" pitchFamily="50" charset="-128"/>
                          <a:ea typeface="ＭＳ Ｐゴシック" panose="020B0600070205080204" pitchFamily="50" charset="-128"/>
                        </a:rPr>
                        <a:t>西条市神拝乙１４１</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0897-52-1822</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10"/>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西条市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クロスポイント</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CN" altLang="en-US" sz="1500" dirty="0">
                          <a:effectLst/>
                          <a:latin typeface="ＭＳ Ｐゴシック" panose="020B0600070205080204" pitchFamily="50" charset="-128"/>
                          <a:ea typeface="ＭＳ Ｐゴシック" panose="020B0600070205080204" pitchFamily="50" charset="-128"/>
                        </a:rPr>
                        <a:t>西条市中野甲１２６１－２</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a:effectLst/>
                          <a:latin typeface="ＭＳ Ｐゴシック" panose="020B0600070205080204" pitchFamily="50" charset="-128"/>
                          <a:ea typeface="ＭＳ Ｐゴシック" panose="020B0600070205080204" pitchFamily="50" charset="-128"/>
                        </a:rPr>
                        <a:t>0897-58-6373</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11"/>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大洲市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明屋書店　大洲店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大洲市東大洲６６１－２</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dirty="0">
                          <a:effectLst/>
                          <a:latin typeface="ＭＳ Ｐゴシック" panose="020B0600070205080204" pitchFamily="50" charset="-128"/>
                          <a:ea typeface="ＭＳ Ｐゴシック" panose="020B0600070205080204" pitchFamily="50" charset="-128"/>
                        </a:rPr>
                        <a:t>0893-25-1313</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12"/>
                  </a:ext>
                </a:extLst>
              </a:tr>
              <a:tr h="285429">
                <a:tc>
                  <a:txBody>
                    <a:bodyPr/>
                    <a:lstStyle/>
                    <a:p>
                      <a:r>
                        <a:rPr lang="ja-JP" altLang="en-US" sz="1500">
                          <a:effectLst/>
                          <a:latin typeface="ＭＳ Ｐゴシック" panose="020B0600070205080204" pitchFamily="50" charset="-128"/>
                          <a:ea typeface="ＭＳ Ｐゴシック" panose="020B0600070205080204" pitchFamily="50" charset="-128"/>
                        </a:rPr>
                        <a:t>四国中央市</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zh-TW" altLang="en-US" sz="1500" dirty="0">
                          <a:effectLst/>
                          <a:latin typeface="ＭＳ Ｐゴシック" panose="020B0600070205080204" pitchFamily="50" charset="-128"/>
                          <a:ea typeface="ＭＳ Ｐゴシック" panose="020B0600070205080204" pitchFamily="50" charset="-128"/>
                        </a:rPr>
                        <a:t>明屋書店　川之江店</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ja-JP" altLang="en-US" sz="1500" dirty="0">
                          <a:effectLst/>
                          <a:latin typeface="ＭＳ Ｐゴシック" panose="020B0600070205080204" pitchFamily="50" charset="-128"/>
                          <a:ea typeface="ＭＳ Ｐゴシック" panose="020B0600070205080204" pitchFamily="50" charset="-128"/>
                        </a:rPr>
                        <a:t>四国中央市妻鳥町１６６２－１</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altLang="ja-JP" sz="1500" dirty="0">
                          <a:effectLst/>
                          <a:latin typeface="ＭＳ Ｐゴシック" panose="020B0600070205080204" pitchFamily="50" charset="-128"/>
                          <a:ea typeface="ＭＳ Ｐゴシック" panose="020B0600070205080204" pitchFamily="50" charset="-128"/>
                        </a:rPr>
                        <a:t>0896-58-8787</a:t>
                      </a:r>
                    </a:p>
                  </a:txBody>
                  <a:tcPr marL="12574" marR="12574" marT="12574" marB="1257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8" name="テキスト ボックス 7"/>
          <p:cNvSpPr txBox="1"/>
          <p:nvPr/>
        </p:nvSpPr>
        <p:spPr>
          <a:xfrm>
            <a:off x="0" y="9737"/>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地形図を購入する（紙）</a:t>
            </a:r>
          </a:p>
        </p:txBody>
      </p:sp>
      <p:sp>
        <p:nvSpPr>
          <p:cNvPr id="9" name="タイトル 1">
            <a:extLst>
              <a:ext uri="{FF2B5EF4-FFF2-40B4-BE49-F238E27FC236}">
                <a16:creationId xmlns:a16="http://schemas.microsoft.com/office/drawing/2014/main" id="{1FC2837D-8B81-4440-8E51-AEF4CABB3AA9}"/>
              </a:ext>
            </a:extLst>
          </p:cNvPr>
          <p:cNvSpPr txBox="1">
            <a:spLocks/>
          </p:cNvSpPr>
          <p:nvPr/>
        </p:nvSpPr>
        <p:spPr>
          <a:xfrm>
            <a:off x="0" y="602166"/>
            <a:ext cx="9144000" cy="35683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000" dirty="0">
                <a:solidFill>
                  <a:srgbClr val="FF0000"/>
                </a:solidFill>
                <a:latin typeface="ＭＳ ゴシック" panose="020B0609070205080204" pitchFamily="49" charset="-128"/>
                <a:ea typeface="ＭＳ ゴシック" panose="020B0609070205080204" pitchFamily="49" charset="-128"/>
              </a:rPr>
              <a:t>県内の</a:t>
            </a:r>
            <a:r>
              <a:rPr lang="en-US" altLang="ja-JP" sz="2000" dirty="0">
                <a:solidFill>
                  <a:srgbClr val="FF0000"/>
                </a:solidFill>
                <a:latin typeface="ＭＳ ゴシック" panose="020B0609070205080204" pitchFamily="49" charset="-128"/>
                <a:ea typeface="ＭＳ ゴシック" panose="020B0609070205080204" pitchFamily="49" charset="-128"/>
              </a:rPr>
              <a:t>1/2.5</a:t>
            </a:r>
            <a:r>
              <a:rPr lang="ja-JP" altLang="en-US" sz="2000" dirty="0">
                <a:solidFill>
                  <a:srgbClr val="FF0000"/>
                </a:solidFill>
                <a:latin typeface="ＭＳ ゴシック" panose="020B0609070205080204" pitchFamily="49" charset="-128"/>
                <a:ea typeface="ＭＳ ゴシック" panose="020B0609070205080204" pitchFamily="49" charset="-128"/>
              </a:rPr>
              <a:t>万、</a:t>
            </a:r>
            <a:r>
              <a:rPr lang="en-US" altLang="ja-JP" sz="2000" dirty="0">
                <a:solidFill>
                  <a:srgbClr val="FF0000"/>
                </a:solidFill>
                <a:latin typeface="ＭＳ ゴシック" panose="020B0609070205080204" pitchFamily="49" charset="-128"/>
                <a:ea typeface="ＭＳ ゴシック" panose="020B0609070205080204" pitchFamily="49" charset="-128"/>
              </a:rPr>
              <a:t>1/5</a:t>
            </a:r>
            <a:r>
              <a:rPr lang="ja-JP" altLang="en-US" sz="2000" dirty="0">
                <a:solidFill>
                  <a:srgbClr val="FF0000"/>
                </a:solidFill>
                <a:latin typeface="ＭＳ ゴシック" panose="020B0609070205080204" pitchFamily="49" charset="-128"/>
                <a:ea typeface="ＭＳ ゴシック" panose="020B0609070205080204" pitchFamily="49" charset="-128"/>
              </a:rPr>
              <a:t>万は置いているところが多い。官報販売所は全国分ある。</a:t>
            </a:r>
          </a:p>
        </p:txBody>
      </p:sp>
    </p:spTree>
    <p:extLst>
      <p:ext uri="{BB962C8B-B14F-4D97-AF65-F5344CB8AC3E}">
        <p14:creationId xmlns:p14="http://schemas.microsoft.com/office/powerpoint/2010/main" val="421266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地形図を購入する（オンライン）</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4</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459221"/>
            <a:ext cx="9144000" cy="74078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kumimoji="1" lang="ja-JP" altLang="en-US" sz="2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29" y="587732"/>
            <a:ext cx="5762812"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610" y="1688552"/>
            <a:ext cx="5762814"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2139927" y="1319331"/>
            <a:ext cx="908955" cy="235407"/>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1" name="正方形/長方形 10"/>
          <p:cNvSpPr/>
          <p:nvPr/>
        </p:nvSpPr>
        <p:spPr>
          <a:xfrm>
            <a:off x="363791" y="2009947"/>
            <a:ext cx="1210759" cy="201763"/>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4" name="正方形/長方形 13"/>
          <p:cNvSpPr/>
          <p:nvPr/>
        </p:nvSpPr>
        <p:spPr>
          <a:xfrm>
            <a:off x="5249732" y="3658344"/>
            <a:ext cx="714009" cy="219943"/>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5" name="四角形吹き出し 14"/>
          <p:cNvSpPr/>
          <p:nvPr/>
        </p:nvSpPr>
        <p:spPr>
          <a:xfrm>
            <a:off x="2854247" y="811723"/>
            <a:ext cx="2476500" cy="361950"/>
          </a:xfrm>
          <a:prstGeom prst="wedgeRectCallout">
            <a:avLst>
              <a:gd name="adj1" fmla="val -44679"/>
              <a:gd name="adj2" fmla="val 108264"/>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solidFill>
                  <a:srgbClr val="FFFF00"/>
                </a:solidFill>
                <a:effectLst/>
                <a:latin typeface="ＭＳ 明朝"/>
                <a:ea typeface="ＭＳ Ｐゴシック"/>
                <a:cs typeface="Times New Roman"/>
              </a:rPr>
              <a:t>①　地図・空中写真・地理調査</a:t>
            </a:r>
            <a:endParaRPr lang="ja-JP" sz="1200" kern="100" dirty="0">
              <a:effectLst/>
              <a:latin typeface="ＭＳ 明朝"/>
              <a:cs typeface="Times New Roman"/>
            </a:endParaRPr>
          </a:p>
        </p:txBody>
      </p:sp>
      <p:sp>
        <p:nvSpPr>
          <p:cNvPr id="16" name="四角形吹き出し 15"/>
          <p:cNvSpPr/>
          <p:nvPr/>
        </p:nvSpPr>
        <p:spPr>
          <a:xfrm>
            <a:off x="200929" y="4050046"/>
            <a:ext cx="2653318" cy="488213"/>
          </a:xfrm>
          <a:prstGeom prst="wedgeRectCallout">
            <a:avLst>
              <a:gd name="adj1" fmla="val -33159"/>
              <a:gd name="adj2" fmla="val -432892"/>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400" b="1" kern="100" dirty="0">
                <a:solidFill>
                  <a:srgbClr val="FFFF00"/>
                </a:solidFill>
                <a:effectLst/>
                <a:latin typeface="ＭＳ 明朝"/>
                <a:ea typeface="ＭＳ Ｐゴシック"/>
                <a:cs typeface="Times New Roman"/>
              </a:rPr>
              <a:t>②　</a:t>
            </a:r>
            <a:r>
              <a:rPr lang="ja-JP" altLang="en-US" sz="1400" b="1" kern="100" dirty="0">
                <a:solidFill>
                  <a:srgbClr val="FFFF00"/>
                </a:solidFill>
                <a:latin typeface="ＭＳ 明朝"/>
                <a:ea typeface="ＭＳ Ｐゴシック"/>
                <a:cs typeface="Times New Roman"/>
              </a:rPr>
              <a:t>地図・空中写真等の刊行物・　  　</a:t>
            </a:r>
          </a:p>
          <a:p>
            <a:pPr>
              <a:spcAft>
                <a:spcPts val="0"/>
              </a:spcAft>
            </a:pPr>
            <a:r>
              <a:rPr lang="ja-JP" altLang="en-US" sz="1400" b="1" kern="100" dirty="0">
                <a:solidFill>
                  <a:srgbClr val="FFFF00"/>
                </a:solidFill>
                <a:latin typeface="ＭＳ 明朝"/>
                <a:ea typeface="ＭＳ Ｐゴシック"/>
                <a:cs typeface="Times New Roman"/>
              </a:rPr>
              <a:t>　　 提供物</a:t>
            </a:r>
            <a:endParaRPr lang="ja-JP" sz="1200" kern="100" dirty="0">
              <a:effectLst/>
              <a:latin typeface="ＭＳ 明朝"/>
              <a:cs typeface="Times New Roman"/>
            </a:endParaRPr>
          </a:p>
        </p:txBody>
      </p:sp>
      <p:sp>
        <p:nvSpPr>
          <p:cNvPr id="18" name="四角形吹き出し 17"/>
          <p:cNvSpPr/>
          <p:nvPr/>
        </p:nvSpPr>
        <p:spPr>
          <a:xfrm>
            <a:off x="6147342" y="2850432"/>
            <a:ext cx="1870385" cy="488213"/>
          </a:xfrm>
          <a:prstGeom prst="wedgeRectCallout">
            <a:avLst>
              <a:gd name="adj1" fmla="val -61992"/>
              <a:gd name="adj2" fmla="val 151834"/>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solidFill>
                  <a:srgbClr val="FFFF00"/>
                </a:solidFill>
                <a:latin typeface="ＭＳ 明朝"/>
                <a:ea typeface="ＭＳ Ｐゴシック"/>
                <a:cs typeface="Times New Roman"/>
              </a:rPr>
              <a:t>③</a:t>
            </a:r>
            <a:r>
              <a:rPr lang="ja-JP" sz="1400" b="1" kern="100" dirty="0">
                <a:solidFill>
                  <a:srgbClr val="FFFF00"/>
                </a:solidFill>
                <a:effectLst/>
                <a:latin typeface="ＭＳ 明朝"/>
                <a:ea typeface="ＭＳ Ｐゴシック"/>
                <a:cs typeface="Times New Roman"/>
              </a:rPr>
              <a:t>　</a:t>
            </a:r>
            <a:r>
              <a:rPr lang="ja-JP" altLang="en-US" sz="1400" b="1" kern="100" dirty="0">
                <a:solidFill>
                  <a:srgbClr val="FFFF00"/>
                </a:solidFill>
                <a:latin typeface="ＭＳ 明朝"/>
                <a:ea typeface="ＭＳ Ｐゴシック"/>
                <a:cs typeface="Times New Roman"/>
              </a:rPr>
              <a:t>電子地形図</a:t>
            </a:r>
            <a:r>
              <a:rPr lang="en-US" altLang="ja-JP" sz="1400" b="1" kern="100" dirty="0">
                <a:solidFill>
                  <a:srgbClr val="FFFF00"/>
                </a:solidFill>
                <a:latin typeface="ＭＳ 明朝"/>
                <a:ea typeface="ＭＳ Ｐゴシック"/>
                <a:cs typeface="Times New Roman"/>
              </a:rPr>
              <a:t>25000</a:t>
            </a:r>
            <a:endParaRPr lang="ja-JP" altLang="en-US" sz="1400" b="1" kern="100" dirty="0">
              <a:solidFill>
                <a:srgbClr val="FFFF00"/>
              </a:solidFill>
              <a:latin typeface="ＭＳ 明朝"/>
              <a:ea typeface="ＭＳ Ｐゴシック"/>
              <a:cs typeface="Times New Roman"/>
            </a:endParaRPr>
          </a:p>
          <a:p>
            <a:pPr>
              <a:spcAft>
                <a:spcPts val="0"/>
              </a:spcAft>
            </a:pPr>
            <a:r>
              <a:rPr lang="ja-JP" altLang="en-US" sz="1400" b="1" kern="100" dirty="0">
                <a:solidFill>
                  <a:srgbClr val="FFFF00"/>
                </a:solidFill>
                <a:latin typeface="ＭＳ 明朝"/>
                <a:ea typeface="ＭＳ Ｐゴシック"/>
                <a:cs typeface="Times New Roman"/>
              </a:rPr>
              <a:t>　　（オンライン提供）</a:t>
            </a:r>
            <a:endParaRPr lang="ja-JP" sz="1200" kern="100" dirty="0">
              <a:effectLst/>
              <a:latin typeface="ＭＳ 明朝"/>
              <a:cs typeface="Times New Roman"/>
            </a:endParaRPr>
          </a:p>
        </p:txBody>
      </p:sp>
    </p:spTree>
    <p:extLst>
      <p:ext uri="{BB962C8B-B14F-4D97-AF65-F5344CB8AC3E}">
        <p14:creationId xmlns:p14="http://schemas.microsoft.com/office/powerpoint/2010/main" val="400230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地形図を購入する（オンライン）</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5</a:t>
            </a:fld>
            <a:endParaRPr lang="ja-JP" altLang="en-US" dirty="0">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94" y="579388"/>
            <a:ext cx="5762835"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532" y="1644860"/>
            <a:ext cx="5762811"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566666" y="1349311"/>
            <a:ext cx="1175010" cy="214460"/>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1" name="正方形/長方形 10"/>
          <p:cNvSpPr/>
          <p:nvPr/>
        </p:nvSpPr>
        <p:spPr>
          <a:xfrm>
            <a:off x="653225" y="3338645"/>
            <a:ext cx="534399" cy="206620"/>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3" name="正方形/長方形 12"/>
          <p:cNvSpPr/>
          <p:nvPr/>
        </p:nvSpPr>
        <p:spPr>
          <a:xfrm>
            <a:off x="5423977" y="4568556"/>
            <a:ext cx="1175010" cy="214460"/>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4" name="四角形吹き出し 13"/>
          <p:cNvSpPr/>
          <p:nvPr/>
        </p:nvSpPr>
        <p:spPr>
          <a:xfrm>
            <a:off x="920424" y="4064912"/>
            <a:ext cx="1870385" cy="339819"/>
          </a:xfrm>
          <a:prstGeom prst="wedgeRectCallout">
            <a:avLst>
              <a:gd name="adj1" fmla="val -45894"/>
              <a:gd name="adj2" fmla="val -220084"/>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solidFill>
                  <a:srgbClr val="FFFF00"/>
                </a:solidFill>
                <a:latin typeface="ＭＳ 明朝"/>
                <a:ea typeface="ＭＳ Ｐゴシック"/>
                <a:cs typeface="Times New Roman"/>
              </a:rPr>
              <a:t>④</a:t>
            </a:r>
            <a:r>
              <a:rPr lang="ja-JP" sz="1400" b="1" kern="100" dirty="0">
                <a:solidFill>
                  <a:srgbClr val="FFFF00"/>
                </a:solidFill>
                <a:effectLst/>
                <a:latin typeface="ＭＳ 明朝"/>
                <a:ea typeface="ＭＳ Ｐゴシック"/>
                <a:cs typeface="Times New Roman"/>
              </a:rPr>
              <a:t>　</a:t>
            </a:r>
            <a:r>
              <a:rPr lang="ja-JP" altLang="en-US" sz="1400" b="1" kern="100" dirty="0">
                <a:solidFill>
                  <a:srgbClr val="FFFF00"/>
                </a:solidFill>
                <a:latin typeface="ＭＳ 明朝"/>
                <a:ea typeface="ＭＳ Ｐゴシック"/>
                <a:cs typeface="Times New Roman"/>
              </a:rPr>
              <a:t>購入はこちらから</a:t>
            </a:r>
            <a:endParaRPr lang="ja-JP" sz="1200" kern="100" dirty="0">
              <a:effectLst/>
              <a:latin typeface="ＭＳ 明朝"/>
              <a:cs typeface="Times New Roman"/>
            </a:endParaRPr>
          </a:p>
        </p:txBody>
      </p:sp>
      <p:sp>
        <p:nvSpPr>
          <p:cNvPr id="15" name="四角形吹き出し 14"/>
          <p:cNvSpPr/>
          <p:nvPr/>
        </p:nvSpPr>
        <p:spPr>
          <a:xfrm>
            <a:off x="6478859" y="3819388"/>
            <a:ext cx="2308301" cy="333307"/>
          </a:xfrm>
          <a:prstGeom prst="wedgeRectCallout">
            <a:avLst>
              <a:gd name="adj1" fmla="val -52813"/>
              <a:gd name="adj2" fmla="val 208710"/>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solidFill>
                  <a:srgbClr val="FFFF00"/>
                </a:solidFill>
                <a:effectLst/>
                <a:latin typeface="ＭＳ 明朝"/>
                <a:ea typeface="ＭＳ Ｐゴシック"/>
                <a:cs typeface="Times New Roman"/>
              </a:rPr>
              <a:t>⑤</a:t>
            </a:r>
            <a:r>
              <a:rPr lang="ja-JP" sz="1400" b="1" kern="100" dirty="0">
                <a:solidFill>
                  <a:srgbClr val="FFFF00"/>
                </a:solidFill>
                <a:effectLst/>
                <a:latin typeface="ＭＳ 明朝"/>
                <a:ea typeface="ＭＳ Ｐゴシック"/>
                <a:cs typeface="Times New Roman"/>
              </a:rPr>
              <a:t>　</a:t>
            </a:r>
            <a:r>
              <a:rPr lang="ja-JP" altLang="en-US" sz="1400" b="1" kern="100" dirty="0">
                <a:solidFill>
                  <a:srgbClr val="FFFF00"/>
                </a:solidFill>
                <a:latin typeface="ＭＳ 明朝"/>
                <a:ea typeface="ＭＳ Ｐゴシック"/>
                <a:cs typeface="Times New Roman"/>
              </a:rPr>
              <a:t>電子地形図を作成する</a:t>
            </a:r>
            <a:endParaRPr lang="ja-JP" sz="1200" kern="100" dirty="0">
              <a:effectLst/>
              <a:latin typeface="ＭＳ 明朝"/>
              <a:cs typeface="Times New Roman"/>
            </a:endParaRPr>
          </a:p>
        </p:txBody>
      </p:sp>
    </p:spTree>
    <p:extLst>
      <p:ext uri="{BB962C8B-B14F-4D97-AF65-F5344CB8AC3E}">
        <p14:creationId xmlns:p14="http://schemas.microsoft.com/office/powerpoint/2010/main" val="163675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地形図を購入する（オンライン）</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6</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459221"/>
            <a:ext cx="9144000" cy="119115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2000" dirty="0">
                <a:solidFill>
                  <a:srgbClr val="FF0000"/>
                </a:solidFill>
                <a:latin typeface="ＭＳ ゴシック" panose="020B0609070205080204" pitchFamily="49" charset="-128"/>
                <a:ea typeface="ＭＳ ゴシック" panose="020B0609070205080204" pitchFamily="49" charset="-128"/>
              </a:rPr>
              <a:t> </a:t>
            </a:r>
            <a:r>
              <a:rPr kumimoji="1" lang="ja-JP" altLang="en-US" sz="2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ようこそ電子地形図へ（</a:t>
            </a:r>
            <a:r>
              <a:rPr lang="en-US" altLang="ja-JP" sz="2000" dirty="0">
                <a:solidFill>
                  <a:srgbClr val="FF0000"/>
                </a:solidFill>
                <a:latin typeface="ＭＳ ゴシック" panose="020B0609070205080204" pitchFamily="49" charset="-128"/>
                <a:ea typeface="ＭＳ ゴシック" panose="020B0609070205080204" pitchFamily="49" charset="-128"/>
              </a:rPr>
              <a:t>https://dkgd.gsi.go.jp/dkgx/page1.htm</a:t>
            </a:r>
            <a:r>
              <a:rPr lang="ja-JP" altLang="en-US" sz="2000" dirty="0">
                <a:solidFill>
                  <a:srgbClr val="FF0000"/>
                </a:solidFill>
                <a:latin typeface="ＭＳ ゴシック" panose="020B0609070205080204" pitchFamily="49" charset="-128"/>
                <a:ea typeface="ＭＳ ゴシック" panose="020B0609070205080204" pitchFamily="49" charset="-128"/>
              </a:rPr>
              <a:t>）</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pPr lvl="0" algn="l">
              <a:defRPr/>
            </a:pPr>
            <a:r>
              <a:rPr kumimoji="1" lang="ja-JP" altLang="en-US" sz="1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基本設定を上から順に設定する。</a:t>
            </a:r>
            <a:r>
              <a:rPr kumimoji="1" lang="ja-JP" altLang="en-US" sz="1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タイトルは</a:t>
            </a:r>
            <a:r>
              <a:rPr kumimoji="1" lang="en-US" altLang="ja-JP" sz="1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20</a:t>
            </a:r>
            <a:r>
              <a:rPr kumimoji="1" lang="ja-JP" altLang="en-US" sz="1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字まで自由設定、加工するなら</a:t>
            </a:r>
            <a:r>
              <a:rPr kumimoji="1" lang="en-US" altLang="ja-JP" sz="1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JPEG</a:t>
            </a:r>
            <a:r>
              <a:rPr lang="ja-JP" altLang="en-US" sz="1600" dirty="0" err="1">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プリンターに合わせて</a:t>
            </a:r>
            <a:r>
              <a:rPr lang="en-US" altLang="ja-JP" sz="1600" dirty="0">
                <a:latin typeface="ＭＳ ゴシック" panose="020B0609070205080204" pitchFamily="49" charset="-128"/>
                <a:ea typeface="ＭＳ ゴシック" panose="020B0609070205080204" pitchFamily="49" charset="-128"/>
              </a:rPr>
              <a:t>A4</a:t>
            </a:r>
            <a:r>
              <a:rPr lang="ja-JP" altLang="en-US" sz="1600" dirty="0">
                <a:latin typeface="ＭＳ ゴシック" panose="020B0609070205080204" pitchFamily="49" charset="-128"/>
                <a:ea typeface="ＭＳ ゴシック" panose="020B0609070205080204" pitchFamily="49" charset="-128"/>
              </a:rPr>
              <a:t>か</a:t>
            </a:r>
            <a:r>
              <a:rPr lang="en-US" altLang="ja-JP" sz="1600" dirty="0">
                <a:latin typeface="ＭＳ ゴシック" panose="020B0609070205080204" pitchFamily="49" charset="-128"/>
                <a:ea typeface="ＭＳ ゴシック" panose="020B0609070205080204" pitchFamily="49" charset="-128"/>
              </a:rPr>
              <a:t>A3</a:t>
            </a:r>
            <a:r>
              <a:rPr lang="ja-JP" altLang="en-US" sz="1600" dirty="0" err="1">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図のとり方に合わせて縦か横、解像度は高精細、配付形式に合わせてカラーか白黒。個別表示色以下はとりあえずそのままで</a:t>
            </a:r>
            <a:r>
              <a:rPr lang="en-US" altLang="ja-JP" sz="1600" dirty="0">
                <a:latin typeface="ＭＳ ゴシック" panose="020B0609070205080204" pitchFamily="49" charset="-128"/>
                <a:ea typeface="ＭＳ ゴシック" panose="020B0609070205080204" pitchFamily="49" charset="-128"/>
              </a:rPr>
              <a:t>OK</a:t>
            </a:r>
            <a:r>
              <a:rPr lang="ja-JP" altLang="en-US" sz="1600" dirty="0" err="1">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　→　購入範囲を決定してサムネイル表示</a:t>
            </a:r>
          </a:p>
          <a:p>
            <a:pPr marL="220663" lvl="0" indent="-220663" algn="l">
              <a:defRPr/>
            </a:pPr>
            <a:endParaRPr kumimoji="1" lang="ja-JP" altLang="en-US" sz="1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32" y="1728652"/>
            <a:ext cx="5762816"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1816731" y="2462451"/>
            <a:ext cx="1571927" cy="797115"/>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1" name="四角形吹き出し 10"/>
          <p:cNvSpPr/>
          <p:nvPr/>
        </p:nvSpPr>
        <p:spPr>
          <a:xfrm>
            <a:off x="252282" y="2295797"/>
            <a:ext cx="1241982" cy="333307"/>
          </a:xfrm>
          <a:prstGeom prst="wedgeRectCallout">
            <a:avLst>
              <a:gd name="adj1" fmla="val 90309"/>
              <a:gd name="adj2" fmla="val 21355"/>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solidFill>
                  <a:srgbClr val="FFFF00"/>
                </a:solidFill>
                <a:latin typeface="ＭＳ 明朝"/>
                <a:ea typeface="ＭＳ Ｐゴシック"/>
                <a:cs typeface="Times New Roman"/>
              </a:rPr>
              <a:t>⑥</a:t>
            </a:r>
            <a:r>
              <a:rPr lang="ja-JP" sz="1400" b="1" kern="100" dirty="0">
                <a:solidFill>
                  <a:srgbClr val="FFFF00"/>
                </a:solidFill>
                <a:effectLst/>
                <a:latin typeface="ＭＳ 明朝"/>
                <a:ea typeface="ＭＳ Ｐゴシック"/>
                <a:cs typeface="Times New Roman"/>
              </a:rPr>
              <a:t>　</a:t>
            </a:r>
            <a:r>
              <a:rPr lang="ja-JP" altLang="en-US" sz="1400" b="1" kern="100" dirty="0">
                <a:solidFill>
                  <a:srgbClr val="FFFF00"/>
                </a:solidFill>
                <a:effectLst/>
                <a:latin typeface="ＭＳ 明朝"/>
                <a:ea typeface="ＭＳ Ｐゴシック"/>
                <a:cs typeface="Times New Roman"/>
              </a:rPr>
              <a:t>基本設定</a:t>
            </a:r>
            <a:endParaRPr lang="ja-JP" sz="1200" kern="100" dirty="0">
              <a:effectLst/>
              <a:latin typeface="ＭＳ 明朝"/>
              <a:cs typeface="Times New Roman"/>
            </a:endParaRPr>
          </a:p>
        </p:txBody>
      </p:sp>
    </p:spTree>
    <p:extLst>
      <p:ext uri="{BB962C8B-B14F-4D97-AF65-F5344CB8AC3E}">
        <p14:creationId xmlns:p14="http://schemas.microsoft.com/office/powerpoint/2010/main" val="133921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地形図を購入する（オンライン）</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7</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559399"/>
            <a:ext cx="9144000" cy="109098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kumimoji="1" lang="ja-JP" altLang="en-US" sz="1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サムネイル表示を確認し、よければそのまま購入へ進む、範囲を修正する際は、サムネイル画像を</a:t>
            </a:r>
            <a:r>
              <a:rPr lang="ja-JP" altLang="en-US" sz="1600" dirty="0" err="1">
                <a:latin typeface="ＭＳ ゴシック" panose="020B0609070205080204" pitchFamily="49" charset="-128"/>
                <a:ea typeface="ＭＳ ゴシック" panose="020B0609070205080204" pitchFamily="49" charset="-128"/>
              </a:rPr>
              <a:t>閉じるを</a:t>
            </a:r>
            <a:r>
              <a:rPr lang="ja-JP" altLang="en-US" sz="1600" dirty="0">
                <a:latin typeface="ＭＳ ゴシック" panose="020B0609070205080204" pitchFamily="49" charset="-128"/>
                <a:ea typeface="ＭＳ ゴシック" panose="020B0609070205080204" pitchFamily="49" charset="-128"/>
              </a:rPr>
              <a:t>押して範囲を修正する。　→　クレジットカードで決済をすませると、</a:t>
            </a:r>
            <a:r>
              <a:rPr lang="en-US" altLang="ja-JP" sz="1600" dirty="0">
                <a:latin typeface="ＭＳ ゴシック" panose="020B0609070205080204" pitchFamily="49" charset="-128"/>
                <a:ea typeface="ＭＳ ゴシック" panose="020B0609070205080204" pitchFamily="49" charset="-128"/>
              </a:rPr>
              <a:t>20</a:t>
            </a: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30</a:t>
            </a:r>
            <a:r>
              <a:rPr lang="ja-JP" altLang="en-US" sz="1600" dirty="0">
                <a:latin typeface="ＭＳ ゴシック" panose="020B0609070205080204" pitchFamily="49" charset="-128"/>
                <a:ea typeface="ＭＳ ゴシック" panose="020B0609070205080204" pitchFamily="49" charset="-128"/>
              </a:rPr>
              <a:t>分ほどでメール送信される。</a:t>
            </a:r>
            <a:endParaRPr kumimoji="1" lang="ja-JP" altLang="en-US" sz="1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593" y="1570013"/>
            <a:ext cx="5762813" cy="324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p:cNvSpPr/>
          <p:nvPr/>
        </p:nvSpPr>
        <p:spPr>
          <a:xfrm>
            <a:off x="3496235" y="4469945"/>
            <a:ext cx="1581373" cy="214460"/>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a:ea typeface="ＭＳ 明朝"/>
              <a:cs typeface="+mn-cs"/>
            </a:endParaRPr>
          </a:p>
        </p:txBody>
      </p:sp>
      <p:sp>
        <p:nvSpPr>
          <p:cNvPr id="10" name="四角形吹き出し 9"/>
          <p:cNvSpPr/>
          <p:nvPr/>
        </p:nvSpPr>
        <p:spPr>
          <a:xfrm>
            <a:off x="144966" y="3180582"/>
            <a:ext cx="1438507" cy="1241552"/>
          </a:xfrm>
          <a:prstGeom prst="wedgeRectCallout">
            <a:avLst>
              <a:gd name="adj1" fmla="val 189395"/>
              <a:gd name="adj2" fmla="val 63088"/>
            </a:avLst>
          </a:prstGeom>
          <a:solidFill>
            <a:srgbClr val="002060"/>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solidFill>
                  <a:srgbClr val="FFFF00"/>
                </a:solidFill>
                <a:latin typeface="ＭＳ 明朝"/>
                <a:ea typeface="ＭＳ Ｐゴシック"/>
                <a:cs typeface="Times New Roman"/>
              </a:rPr>
              <a:t>⑦</a:t>
            </a:r>
          </a:p>
          <a:p>
            <a:pPr>
              <a:spcAft>
                <a:spcPts val="0"/>
              </a:spcAft>
            </a:pPr>
            <a:r>
              <a:rPr lang="ja-JP" altLang="en-US" sz="1400" b="1" kern="100" dirty="0">
                <a:solidFill>
                  <a:srgbClr val="FFFF00"/>
                </a:solidFill>
                <a:effectLst/>
                <a:latin typeface="ＭＳ 明朝"/>
                <a:ea typeface="ＭＳ Ｐゴシック"/>
                <a:cs typeface="Times New Roman"/>
              </a:rPr>
              <a:t>そのまま購入に進む　ｏｒ　サムネイル画面を閉じる</a:t>
            </a:r>
            <a:endParaRPr lang="ja-JP" sz="1200" kern="100" dirty="0">
              <a:effectLst/>
              <a:latin typeface="ＭＳ 明朝"/>
              <a:cs typeface="Times New Roman"/>
            </a:endParaRPr>
          </a:p>
        </p:txBody>
      </p:sp>
    </p:spTree>
    <p:extLst>
      <p:ext uri="{BB962C8B-B14F-4D97-AF65-F5344CB8AC3E}">
        <p14:creationId xmlns:p14="http://schemas.microsoft.com/office/powerpoint/2010/main" val="85475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地形図を購入する（オンライン）</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8</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677732"/>
            <a:ext cx="9144000" cy="353926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2000" dirty="0">
                <a:latin typeface="ＭＳ ゴシック" panose="020B0609070205080204" pitchFamily="49" charset="-128"/>
                <a:ea typeface="ＭＳ ゴシック" panose="020B0609070205080204" pitchFamily="49" charset="-128"/>
              </a:rPr>
              <a:t>・発行された地図は、</a:t>
            </a:r>
            <a:r>
              <a:rPr lang="ja-JP" altLang="en-US" sz="2000" dirty="0">
                <a:solidFill>
                  <a:srgbClr val="FF0000"/>
                </a:solidFill>
                <a:latin typeface="ＭＳ ゴシック" panose="020B0609070205080204" pitchFamily="49" charset="-128"/>
                <a:ea typeface="ＭＳ ゴシック" panose="020B0609070205080204" pitchFamily="49" charset="-128"/>
              </a:rPr>
              <a:t>国土地理院発行の正式な</a:t>
            </a:r>
            <a:r>
              <a:rPr lang="en-US" altLang="ja-JP" sz="2000" dirty="0">
                <a:solidFill>
                  <a:srgbClr val="FF0000"/>
                </a:solidFill>
                <a:latin typeface="ＭＳ ゴシック" panose="020B0609070205080204" pitchFamily="49" charset="-128"/>
                <a:ea typeface="ＭＳ ゴシック" panose="020B0609070205080204" pitchFamily="49" charset="-128"/>
              </a:rPr>
              <a:t>25000</a:t>
            </a:r>
            <a:r>
              <a:rPr lang="ja-JP" altLang="en-US" sz="2000" dirty="0">
                <a:solidFill>
                  <a:srgbClr val="FF0000"/>
                </a:solidFill>
                <a:latin typeface="ＭＳ ゴシック" panose="020B0609070205080204" pitchFamily="49" charset="-128"/>
                <a:ea typeface="ＭＳ ゴシック" panose="020B0609070205080204" pitchFamily="49" charset="-128"/>
              </a:rPr>
              <a:t>分の</a:t>
            </a:r>
            <a:r>
              <a:rPr lang="en-US" altLang="ja-JP" sz="2000" dirty="0">
                <a:solidFill>
                  <a:srgbClr val="FF0000"/>
                </a:solidFill>
                <a:latin typeface="ＭＳ ゴシック" panose="020B0609070205080204" pitchFamily="49" charset="-128"/>
                <a:ea typeface="ＭＳ ゴシック" panose="020B0609070205080204" pitchFamily="49" charset="-128"/>
              </a:rPr>
              <a:t>1</a:t>
            </a:r>
            <a:r>
              <a:rPr lang="ja-JP" altLang="en-US" sz="2000" dirty="0">
                <a:solidFill>
                  <a:srgbClr val="FF0000"/>
                </a:solidFill>
                <a:latin typeface="ＭＳ ゴシック" panose="020B0609070205080204" pitchFamily="49" charset="-128"/>
                <a:ea typeface="ＭＳ ゴシック" panose="020B0609070205080204" pitchFamily="49" charset="-128"/>
              </a:rPr>
              <a:t>電子地形図</a:t>
            </a:r>
            <a:r>
              <a:rPr lang="ja-JP" altLang="en-US" sz="2000" dirty="0">
                <a:latin typeface="ＭＳ ゴシック" panose="020B0609070205080204" pitchFamily="49" charset="-128"/>
                <a:ea typeface="ＭＳ ゴシック" panose="020B0609070205080204" pitchFamily="49" charset="-128"/>
              </a:rPr>
              <a:t>。</a:t>
            </a:r>
          </a:p>
          <a:p>
            <a:pPr lvl="0" algn="l">
              <a:defRPr/>
            </a:pPr>
            <a:r>
              <a:rPr lang="ja-JP" altLang="en-US" sz="2000" dirty="0">
                <a:latin typeface="ＭＳ ゴシック" panose="020B0609070205080204" pitchFamily="49" charset="-128"/>
                <a:ea typeface="ＭＳ ゴシック" panose="020B0609070205080204" pitchFamily="49" charset="-128"/>
              </a:rPr>
              <a:t>・扱いとしては、紙媒体と変わらない。</a:t>
            </a:r>
          </a:p>
          <a:p>
            <a:pPr lvl="0" algn="l">
              <a:defRPr/>
            </a:pPr>
            <a:r>
              <a:rPr lang="ja-JP" altLang="en-US" sz="2000" dirty="0">
                <a:latin typeface="ＭＳ ゴシック" panose="020B0609070205080204" pitchFamily="49" charset="-128"/>
                <a:ea typeface="ＭＳ ゴシック" panose="020B0609070205080204" pitchFamily="49" charset="-128"/>
              </a:rPr>
              <a:t>・</a:t>
            </a:r>
            <a:r>
              <a:rPr lang="ja-JP" altLang="en-US" sz="2000" dirty="0">
                <a:solidFill>
                  <a:srgbClr val="FF0000"/>
                </a:solidFill>
                <a:latin typeface="ＭＳ ゴシック" panose="020B0609070205080204" pitchFamily="49" charset="-128"/>
                <a:ea typeface="ＭＳ ゴシック" panose="020B0609070205080204" pitchFamily="49" charset="-128"/>
              </a:rPr>
              <a:t>著作権は国土地理院にあるが、</a:t>
            </a:r>
            <a:r>
              <a:rPr lang="ja-JP" altLang="en-US" sz="2000" dirty="0">
                <a:latin typeface="ＭＳ ゴシック" panose="020B0609070205080204" pitchFamily="49" charset="-128"/>
                <a:ea typeface="ＭＳ ゴシック" panose="020B0609070205080204" pitchFamily="49" charset="-128"/>
              </a:rPr>
              <a:t>考査や学力テスト等での利用は</a:t>
            </a:r>
            <a:r>
              <a:rPr lang="ja-JP" altLang="en-US" sz="2000" dirty="0">
                <a:solidFill>
                  <a:srgbClr val="FF0000"/>
                </a:solidFill>
                <a:latin typeface="ＭＳ ゴシック" panose="020B0609070205080204" pitchFamily="49" charset="-128"/>
                <a:ea typeface="ＭＳ ゴシック" panose="020B0609070205080204" pitchFamily="49" charset="-128"/>
              </a:rPr>
              <a:t>出典を明記す</a:t>
            </a:r>
          </a:p>
          <a:p>
            <a:pPr lvl="0" algn="l">
              <a:defRPr/>
            </a:pPr>
            <a:r>
              <a:rPr lang="ja-JP" altLang="en-US" sz="2000" dirty="0">
                <a:solidFill>
                  <a:srgbClr val="FF0000"/>
                </a:solidFill>
                <a:latin typeface="ＭＳ ゴシック" panose="020B0609070205080204" pitchFamily="49" charset="-128"/>
                <a:ea typeface="ＭＳ ゴシック" panose="020B0609070205080204" pitchFamily="49" charset="-128"/>
              </a:rPr>
              <a:t>　れば、使用可</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Elis</a:t>
            </a:r>
            <a:r>
              <a:rPr lang="ja-JP" altLang="en-US" sz="2000" dirty="0" err="1">
                <a:latin typeface="ＭＳ ゴシック" panose="020B0609070205080204" pitchFamily="49" charset="-128"/>
                <a:ea typeface="ＭＳ ゴシック" panose="020B0609070205080204" pitchFamily="49" charset="-128"/>
              </a:rPr>
              <a:t>での</a:t>
            </a:r>
            <a:r>
              <a:rPr lang="ja-JP" altLang="en-US" sz="2000" dirty="0">
                <a:latin typeface="ＭＳ ゴシック" panose="020B0609070205080204" pitchFamily="49" charset="-128"/>
                <a:ea typeface="ＭＳ ゴシック" panose="020B0609070205080204" pitchFamily="49" charset="-128"/>
              </a:rPr>
              <a:t>２次利用も可。（詳細は国土地理院コンテンツ利用</a:t>
            </a:r>
          </a:p>
          <a:p>
            <a:pPr lvl="0" algn="l">
              <a:defRPr/>
            </a:pPr>
            <a:r>
              <a:rPr lang="ja-JP" altLang="en-US" sz="2000" dirty="0">
                <a:latin typeface="ＭＳ ゴシック" panose="020B0609070205080204" pitchFamily="49" charset="-128"/>
                <a:ea typeface="ＭＳ ゴシック" panose="020B0609070205080204" pitchFamily="49" charset="-128"/>
              </a:rPr>
              <a:t>　規約に記載されている）</a:t>
            </a:r>
          </a:p>
          <a:p>
            <a:pPr lvl="0" algn="l">
              <a:defRPr/>
            </a:pPr>
            <a:r>
              <a:rPr lang="ja-JP" altLang="en-US" sz="2000" dirty="0">
                <a:latin typeface="ＭＳ ゴシック" panose="020B0609070205080204" pitchFamily="49" charset="-128"/>
                <a:ea typeface="ＭＳ ゴシック" panose="020B0609070205080204" pitchFamily="49" charset="-128"/>
              </a:rPr>
              <a:t>・地理院地図の利用においても、著作権の扱いは基本的に同じであるが、</a:t>
            </a:r>
            <a:r>
              <a:rPr lang="ja-JP" altLang="en-US" sz="2000" dirty="0">
                <a:solidFill>
                  <a:srgbClr val="FF0000"/>
                </a:solidFill>
                <a:latin typeface="ＭＳ ゴシック" panose="020B0609070205080204" pitchFamily="49" charset="-128"/>
                <a:ea typeface="ＭＳ ゴシック" panose="020B0609070205080204" pitchFamily="49" charset="-128"/>
              </a:rPr>
              <a:t>地理</a:t>
            </a:r>
          </a:p>
          <a:p>
            <a:pPr lvl="0" algn="l">
              <a:defRPr/>
            </a:pPr>
            <a:r>
              <a:rPr lang="ja-JP" altLang="en-US" sz="2000" dirty="0">
                <a:solidFill>
                  <a:srgbClr val="FF0000"/>
                </a:solidFill>
                <a:latin typeface="ＭＳ ゴシック" panose="020B0609070205080204" pitchFamily="49" charset="-128"/>
                <a:ea typeface="ＭＳ ゴシック" panose="020B0609070205080204" pitchFamily="49" charset="-128"/>
              </a:rPr>
              <a:t>　院地図は、縮尺が固定されていない</a:t>
            </a:r>
            <a:r>
              <a:rPr lang="ja-JP" altLang="en-US" sz="2000" dirty="0">
                <a:latin typeface="ＭＳ ゴシック" panose="020B0609070205080204" pitchFamily="49" charset="-128"/>
                <a:ea typeface="ＭＳ ゴシック" panose="020B0609070205080204" pitchFamily="49" charset="-128"/>
              </a:rPr>
              <a:t>ため、正式な</a:t>
            </a:r>
            <a:r>
              <a:rPr lang="en-US" altLang="ja-JP" sz="2000" dirty="0">
                <a:latin typeface="ＭＳ ゴシック" panose="020B0609070205080204" pitchFamily="49" charset="-128"/>
                <a:ea typeface="ＭＳ ゴシック" panose="020B0609070205080204" pitchFamily="49" charset="-128"/>
              </a:rPr>
              <a:t>25000</a:t>
            </a:r>
            <a:r>
              <a:rPr lang="ja-JP" altLang="en-US" sz="2000" dirty="0">
                <a:latin typeface="ＭＳ ゴシック" panose="020B0609070205080204" pitchFamily="49" charset="-128"/>
                <a:ea typeface="ＭＳ ゴシック" panose="020B0609070205080204" pitchFamily="49" charset="-128"/>
              </a:rPr>
              <a:t>分の</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電子地形図では</a:t>
            </a:r>
          </a:p>
          <a:p>
            <a:pPr lvl="0" algn="l">
              <a:defRPr/>
            </a:pPr>
            <a:r>
              <a:rPr lang="ja-JP" altLang="en-US" sz="2000" dirty="0">
                <a:latin typeface="ＭＳ ゴシック" panose="020B0609070205080204" pitchFamily="49" charset="-128"/>
                <a:ea typeface="ＭＳ ゴシック" panose="020B0609070205080204" pitchFamily="49" charset="-128"/>
              </a:rPr>
              <a:t>　ない。</a:t>
            </a:r>
            <a:r>
              <a:rPr lang="ja-JP" altLang="en-US" sz="2000" dirty="0">
                <a:solidFill>
                  <a:srgbClr val="FF0000"/>
                </a:solidFill>
                <a:latin typeface="ＭＳ ゴシック" panose="020B0609070205080204" pitchFamily="49" charset="-128"/>
                <a:ea typeface="ＭＳ ゴシック" panose="020B0609070205080204" pitchFamily="49" charset="-128"/>
              </a:rPr>
              <a:t>考査等で、距離を測る問題などには使えない</a:t>
            </a:r>
            <a:r>
              <a:rPr lang="ja-JP" altLang="en-US" sz="2000" dirty="0">
                <a:latin typeface="ＭＳ ゴシック" panose="020B0609070205080204" pitchFamily="49" charset="-128"/>
                <a:ea typeface="ＭＳ ゴシック" panose="020B0609070205080204" pitchFamily="49" charset="-128"/>
              </a:rPr>
              <a:t>。地理院地図は形を見た</a:t>
            </a:r>
          </a:p>
          <a:p>
            <a:pPr lvl="0" algn="l">
              <a:defRPr/>
            </a:pPr>
            <a:r>
              <a:rPr lang="ja-JP" altLang="en-US" sz="2000" dirty="0">
                <a:latin typeface="ＭＳ ゴシック" panose="020B0609070205080204" pitchFamily="49" charset="-128"/>
                <a:ea typeface="ＭＳ ゴシック" panose="020B0609070205080204" pitchFamily="49" charset="-128"/>
              </a:rPr>
              <a:t>　り、断面図や段彩図を作成したり、航空写真と切り替えたりして比較するの</a:t>
            </a:r>
          </a:p>
          <a:p>
            <a:pPr lvl="0" algn="l">
              <a:defRPr/>
            </a:pPr>
            <a:r>
              <a:rPr lang="ja-JP" altLang="en-US" sz="2000" dirty="0">
                <a:latin typeface="ＭＳ ゴシック" panose="020B0609070205080204" pitchFamily="49" charset="-128"/>
                <a:ea typeface="ＭＳ ゴシック" panose="020B0609070205080204" pitchFamily="49" charset="-128"/>
              </a:rPr>
              <a:t>　に適している。</a:t>
            </a:r>
          </a:p>
          <a:p>
            <a:pPr lvl="0" algn="l">
              <a:defRPr/>
            </a:pP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1434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2281" y="2493545"/>
            <a:ext cx="8891719" cy="400108"/>
          </a:xfrm>
          <a:prstGeom prst="rect">
            <a:avLst/>
          </a:prstGeom>
          <a:noFill/>
        </p:spPr>
        <p:txBody>
          <a:bodyPr wrap="square" lIns="91438" tIns="45719" rIns="91438" bIns="45719" rtlCol="0">
            <a:spAutoFit/>
          </a:bodyPr>
          <a:lstStyle/>
          <a:p>
            <a:r>
              <a:rPr lang="ja-JP" altLang="en-US" sz="2000" dirty="0">
                <a:solidFill>
                  <a:prstClr val="black"/>
                </a:solidFill>
                <a:latin typeface="ＭＳ ゴシック" panose="020B0609070205080204" pitchFamily="49" charset="-128"/>
                <a:ea typeface="ＭＳ ゴシック" panose="020B0609070205080204" pitchFamily="49" charset="-128"/>
              </a:rPr>
              <a:t>　</a:t>
            </a:r>
          </a:p>
        </p:txBody>
      </p:sp>
      <p:sp>
        <p:nvSpPr>
          <p:cNvPr id="4" name="テキスト ボックス 3"/>
          <p:cNvSpPr txBox="1"/>
          <p:nvPr/>
        </p:nvSpPr>
        <p:spPr>
          <a:xfrm>
            <a:off x="0" y="-2442"/>
            <a:ext cx="9144000" cy="461663"/>
          </a:xfrm>
          <a:prstGeom prst="rect">
            <a:avLst/>
          </a:prstGeom>
          <a:noFill/>
        </p:spPr>
        <p:txBody>
          <a:bodyPr wrap="square" lIns="91438" tIns="45719" rIns="91438" bIns="45719" rtlCol="0">
            <a:spAutoFit/>
          </a:bodyPr>
          <a:lstStyle/>
          <a:p>
            <a:r>
              <a:rPr lang="ja-JP" altLang="en-US" sz="2400" dirty="0">
                <a:solidFill>
                  <a:prstClr val="black"/>
                </a:solidFill>
                <a:latin typeface="ＭＳ ゴシック" panose="020B0609070205080204" pitchFamily="49" charset="-128"/>
                <a:ea typeface="ＭＳ ゴシック" panose="020B0609070205080204" pitchFamily="49" charset="-128"/>
              </a:rPr>
              <a:t>３　新旧地形図を比較する</a:t>
            </a:r>
          </a:p>
        </p:txBody>
      </p:sp>
      <p:sp>
        <p:nvSpPr>
          <p:cNvPr id="3" name="スライド番号プレースホルダー 2"/>
          <p:cNvSpPr>
            <a:spLocks noGrp="1"/>
          </p:cNvSpPr>
          <p:nvPr>
            <p:ph type="sldNum" sz="quarter" idx="4"/>
          </p:nvPr>
        </p:nvSpPr>
        <p:spPr/>
        <p:txBody>
          <a:bodyPr/>
          <a:lstStyle/>
          <a:p>
            <a:fld id="{1CFDBF3E-0CDB-4C32-8F78-6D540899E23A}" type="slidenum">
              <a:rPr lang="ja-JP" altLang="en-US" smtClean="0">
                <a:solidFill>
                  <a:prstClr val="black"/>
                </a:solidFill>
              </a:rPr>
              <a:pPr/>
              <a:t>9</a:t>
            </a:fld>
            <a:endParaRPr lang="ja-JP" altLang="en-US" dirty="0">
              <a:solidFill>
                <a:prstClr val="black"/>
              </a:solidFill>
            </a:endParaRPr>
          </a:p>
        </p:txBody>
      </p:sp>
      <p:sp>
        <p:nvSpPr>
          <p:cNvPr id="9" name="タイトル 1">
            <a:extLst>
              <a:ext uri="{FF2B5EF4-FFF2-40B4-BE49-F238E27FC236}">
                <a16:creationId xmlns:a16="http://schemas.microsoft.com/office/drawing/2014/main" id="{C0212C67-4059-4389-B480-2B973B3055EB}"/>
              </a:ext>
            </a:extLst>
          </p:cNvPr>
          <p:cNvSpPr txBox="1">
            <a:spLocks/>
          </p:cNvSpPr>
          <p:nvPr/>
        </p:nvSpPr>
        <p:spPr>
          <a:xfrm>
            <a:off x="0" y="459221"/>
            <a:ext cx="9144000" cy="468427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2000" dirty="0">
                <a:latin typeface="ＭＳ ゴシック" panose="020B0609070205080204" pitchFamily="49" charset="-128"/>
                <a:ea typeface="ＭＳ ゴシック" panose="020B0609070205080204" pitchFamily="49" charset="-128"/>
              </a:rPr>
              <a:t>　</a:t>
            </a:r>
            <a:r>
              <a:rPr lang="ja-JP" altLang="en-US" sz="2000" dirty="0">
                <a:solidFill>
                  <a:srgbClr val="FF0000"/>
                </a:solidFill>
                <a:latin typeface="ＭＳ ゴシック" panose="020B0609070205080204" pitchFamily="49" charset="-128"/>
                <a:ea typeface="ＭＳ ゴシック" panose="020B0609070205080204" pitchFamily="49" charset="-128"/>
              </a:rPr>
              <a:t>社会的事象の地理的な見方・考え方</a:t>
            </a:r>
          </a:p>
          <a:p>
            <a:pPr lvl="0" algn="l">
              <a:defRPr/>
            </a:pPr>
            <a:r>
              <a:rPr lang="ja-JP" altLang="en-US" sz="1800" dirty="0">
                <a:latin typeface="ＭＳ ゴシック" panose="020B0609070205080204" pitchFamily="49" charset="-128"/>
                <a:ea typeface="ＭＳ ゴシック" panose="020B0609070205080204" pitchFamily="49" charset="-128"/>
              </a:rPr>
              <a:t>「社会的事象を、</a:t>
            </a:r>
            <a:r>
              <a:rPr lang="ja-JP" altLang="en-US" sz="1800" dirty="0">
                <a:solidFill>
                  <a:srgbClr val="339933"/>
                </a:solidFill>
                <a:latin typeface="ＭＳ ゴシック" panose="020B0609070205080204" pitchFamily="49" charset="-128"/>
                <a:ea typeface="ＭＳ ゴシック" panose="020B0609070205080204" pitchFamily="49" charset="-128"/>
              </a:rPr>
              <a:t>位置や空間的な広がり</a:t>
            </a:r>
            <a:r>
              <a:rPr lang="ja-JP" altLang="en-US" sz="1800" dirty="0">
                <a:latin typeface="ＭＳ ゴシック" panose="020B0609070205080204" pitchFamily="49" charset="-128"/>
                <a:ea typeface="ＭＳ ゴシック" panose="020B0609070205080204" pitchFamily="49" charset="-128"/>
              </a:rPr>
              <a:t>に着目して捉え、地域の環境条件や地域間の結び付きなどの地域という枠組みの中で、人間の営みと関連づけること」</a:t>
            </a:r>
          </a:p>
          <a:p>
            <a:pPr lvl="0" algn="l">
              <a:defRPr/>
            </a:pPr>
            <a:r>
              <a:rPr lang="ja-JP" altLang="en-US" sz="1800" dirty="0">
                <a:latin typeface="ＭＳ ゴシック" panose="020B0609070205080204" pitchFamily="49" charset="-128"/>
                <a:ea typeface="ＭＳ ゴシック" panose="020B0609070205080204" pitchFamily="49" charset="-128"/>
              </a:rPr>
              <a:t>　</a:t>
            </a:r>
            <a:r>
              <a:rPr lang="ja-JP" altLang="en-US" sz="1800" dirty="0">
                <a:solidFill>
                  <a:srgbClr val="0000CC"/>
                </a:solidFill>
                <a:latin typeface="ＭＳ ゴシック" panose="020B0609070205080204" pitchFamily="49" charset="-128"/>
                <a:ea typeface="ＭＳ ゴシック" panose="020B0609070205080204" pitchFamily="49" charset="-128"/>
              </a:rPr>
              <a:t>地理的な見方の基本</a:t>
            </a:r>
            <a:r>
              <a:rPr lang="ja-JP" altLang="en-US" sz="1800" dirty="0">
                <a:latin typeface="ＭＳ ゴシック" panose="020B0609070205080204" pitchFamily="49" charset="-128"/>
                <a:ea typeface="ＭＳ ゴシック" panose="020B0609070205080204" pitchFamily="49" charset="-128"/>
              </a:rPr>
              <a:t>　</a:t>
            </a:r>
          </a:p>
          <a:p>
            <a:pPr lvl="0" algn="l">
              <a:defRPr/>
            </a:pPr>
            <a:r>
              <a:rPr lang="ja-JP" altLang="en-US" sz="1800" dirty="0">
                <a:latin typeface="ＭＳ ゴシック" panose="020B0609070205080204" pitchFamily="49" charset="-128"/>
                <a:ea typeface="ＭＳ ゴシック" panose="020B0609070205080204" pitchFamily="49" charset="-128"/>
              </a:rPr>
              <a:t>　どこに、どのようなものが、どのように広がっているのか、そうした地理的事象には空間的な規則性、傾向性があるのか。</a:t>
            </a:r>
          </a:p>
          <a:p>
            <a:pPr lvl="0" algn="l">
              <a:defRPr/>
            </a:pPr>
            <a:r>
              <a:rPr lang="ja-JP" altLang="en-US" sz="1800" dirty="0">
                <a:latin typeface="ＭＳ ゴシック" panose="020B0609070205080204" pitchFamily="49" charset="-128"/>
                <a:ea typeface="ＭＳ ゴシック" panose="020B0609070205080204" pitchFamily="49" charset="-128"/>
              </a:rPr>
              <a:t>　</a:t>
            </a:r>
            <a:r>
              <a:rPr lang="ja-JP" altLang="en-US" sz="1800" dirty="0">
                <a:solidFill>
                  <a:srgbClr val="0000CC"/>
                </a:solidFill>
                <a:latin typeface="ＭＳ ゴシック" panose="020B0609070205080204" pitchFamily="49" charset="-128"/>
                <a:ea typeface="ＭＳ ゴシック" panose="020B0609070205080204" pitchFamily="49" charset="-128"/>
              </a:rPr>
              <a:t>地理的な考え方の基本</a:t>
            </a:r>
          </a:p>
          <a:p>
            <a:pPr lvl="0" algn="l">
              <a:defRPr/>
            </a:pPr>
            <a:r>
              <a:rPr lang="ja-JP" altLang="en-US" sz="1800" dirty="0">
                <a:latin typeface="ＭＳ ゴシック" panose="020B0609070205080204" pitchFamily="49" charset="-128"/>
                <a:ea typeface="ＭＳ ゴシック" panose="020B0609070205080204" pitchFamily="49" charset="-128"/>
              </a:rPr>
              <a:t>　地理的事象がなぜそこでそのようにみられるのか、なぜそのように分布したり、移り変わったりするのか。</a:t>
            </a:r>
            <a:endParaRPr lang="ja-JP" altLang="en-US" sz="2000" dirty="0">
              <a:latin typeface="ＭＳ ゴシック" panose="020B0609070205080204" pitchFamily="49" charset="-128"/>
              <a:ea typeface="ＭＳ ゴシック" panose="020B0609070205080204" pitchFamily="49" charset="-128"/>
            </a:endParaRPr>
          </a:p>
          <a:p>
            <a:pPr lvl="0" algn="l">
              <a:defRPr/>
            </a:pPr>
            <a:r>
              <a:rPr lang="ja-JP" altLang="en-US" sz="2000" dirty="0">
                <a:solidFill>
                  <a:srgbClr val="FF0000"/>
                </a:solidFill>
                <a:latin typeface="ＭＳ ゴシック" panose="020B0609070205080204" pitchFamily="49" charset="-128"/>
                <a:ea typeface="ＭＳ ゴシック" panose="020B0609070205080204" pitchFamily="49" charset="-128"/>
                <a:cs typeface="+mn-cs"/>
              </a:rPr>
              <a:t>　社会的事象の歴史的な見方・考え方</a:t>
            </a:r>
            <a:endParaRPr lang="ja-JP" altLang="en-US" sz="2000" dirty="0">
              <a:latin typeface="ＭＳ ゴシック" panose="020B0609070205080204" pitchFamily="49" charset="-128"/>
              <a:ea typeface="ＭＳ ゴシック" panose="020B0609070205080204" pitchFamily="49" charset="-128"/>
            </a:endParaRPr>
          </a:p>
          <a:p>
            <a:pPr lvl="0" algn="l">
              <a:defRPr/>
            </a:pPr>
            <a:r>
              <a:rPr lang="ja-JP" altLang="en-US" sz="1800" dirty="0">
                <a:latin typeface="ＭＳ ゴシック" panose="020B0609070205080204" pitchFamily="49" charset="-128"/>
                <a:ea typeface="ＭＳ ゴシック" panose="020B0609070205080204" pitchFamily="49" charset="-128"/>
              </a:rPr>
              <a:t>「社会的事象を、</a:t>
            </a:r>
            <a:r>
              <a:rPr lang="ja-JP" altLang="en-US" sz="1800" dirty="0">
                <a:solidFill>
                  <a:srgbClr val="339933"/>
                </a:solidFill>
                <a:latin typeface="ＭＳ ゴシック" panose="020B0609070205080204" pitchFamily="49" charset="-128"/>
                <a:ea typeface="ＭＳ ゴシック" panose="020B0609070205080204" pitchFamily="49" charset="-128"/>
              </a:rPr>
              <a:t>時期、推移などに着目して</a:t>
            </a:r>
            <a:r>
              <a:rPr lang="ja-JP" altLang="en-US" sz="1800" dirty="0">
                <a:latin typeface="ＭＳ ゴシック" panose="020B0609070205080204" pitchFamily="49" charset="-128"/>
                <a:ea typeface="ＭＳ ゴシック" panose="020B0609070205080204" pitchFamily="49" charset="-128"/>
              </a:rPr>
              <a:t>捉え、</a:t>
            </a:r>
            <a:r>
              <a:rPr lang="ja-JP" altLang="en-US" sz="1800" dirty="0">
                <a:solidFill>
                  <a:srgbClr val="339933"/>
                </a:solidFill>
                <a:latin typeface="ＭＳ ゴシック" panose="020B0609070205080204" pitchFamily="49" charset="-128"/>
                <a:ea typeface="ＭＳ ゴシック" panose="020B0609070205080204" pitchFamily="49" charset="-128"/>
              </a:rPr>
              <a:t>類似や差異などを明確</a:t>
            </a:r>
            <a:r>
              <a:rPr lang="ja-JP" altLang="en-US" sz="1800" dirty="0">
                <a:latin typeface="ＭＳ ゴシック" panose="020B0609070205080204" pitchFamily="49" charset="-128"/>
                <a:ea typeface="ＭＳ ゴシック" panose="020B0609070205080204" pitchFamily="49" charset="-128"/>
              </a:rPr>
              <a:t>にし、事象同士を因果関係などで関連付け」</a:t>
            </a:r>
          </a:p>
          <a:p>
            <a:pPr lvl="0">
              <a:defRPr/>
            </a:pPr>
            <a:r>
              <a:rPr lang="ja-JP" altLang="en-US" sz="2000" dirty="0">
                <a:latin typeface="ＭＳ ゴシック" panose="020B0609070205080204" pitchFamily="49" charset="-128"/>
                <a:ea typeface="ＭＳ ゴシック" panose="020B0609070205080204" pitchFamily="49" charset="-128"/>
              </a:rPr>
              <a:t>↓</a:t>
            </a:r>
          </a:p>
          <a:p>
            <a:pPr lvl="0" algn="l">
              <a:defRPr/>
            </a:pPr>
            <a:r>
              <a:rPr lang="ja-JP" altLang="en-US" sz="2000" dirty="0">
                <a:latin typeface="ＭＳ ゴシック" panose="020B0609070205080204" pitchFamily="49" charset="-128"/>
                <a:ea typeface="ＭＳ ゴシック" panose="020B0609070205080204" pitchFamily="49" charset="-128"/>
              </a:rPr>
              <a:t>新旧地形図は、</a:t>
            </a:r>
            <a:r>
              <a:rPr lang="ja-JP" altLang="en-US" sz="2000" dirty="0">
                <a:solidFill>
                  <a:srgbClr val="339933"/>
                </a:solidFill>
                <a:latin typeface="ＭＳ ゴシック" panose="020B0609070205080204" pitchFamily="49" charset="-128"/>
                <a:ea typeface="ＭＳ ゴシック" panose="020B0609070205080204" pitchFamily="49" charset="-128"/>
              </a:rPr>
              <a:t>位置や空間の広がり</a:t>
            </a:r>
            <a:r>
              <a:rPr lang="ja-JP" altLang="en-US" sz="2000" dirty="0">
                <a:latin typeface="ＭＳ ゴシック" panose="020B0609070205080204" pitchFamily="49" charset="-128"/>
                <a:ea typeface="ＭＳ ゴシック" panose="020B0609070205080204" pitchFamily="49" charset="-128"/>
              </a:rPr>
              <a:t>に、</a:t>
            </a:r>
            <a:r>
              <a:rPr lang="ja-JP" altLang="en-US" sz="2000" dirty="0">
                <a:solidFill>
                  <a:srgbClr val="339933"/>
                </a:solidFill>
                <a:latin typeface="ＭＳ ゴシック" panose="020B0609070205080204" pitchFamily="49" charset="-128"/>
                <a:ea typeface="ＭＳ ゴシック" panose="020B0609070205080204" pitchFamily="49" charset="-128"/>
              </a:rPr>
              <a:t>時期、推移の要素を加えて類似や差異などを明確</a:t>
            </a:r>
            <a:r>
              <a:rPr lang="ja-JP" altLang="en-US" sz="2000" dirty="0">
                <a:latin typeface="ＭＳ ゴシック" panose="020B0609070205080204" pitchFamily="49" charset="-128"/>
                <a:ea typeface="ＭＳ ゴシック" panose="020B0609070205080204" pitchFamily="49" charset="-128"/>
              </a:rPr>
              <a:t>にしてくれる。</a:t>
            </a:r>
            <a:r>
              <a:rPr lang="en-US" altLang="ja-JP" sz="2000" dirty="0">
                <a:solidFill>
                  <a:srgbClr val="FF0000"/>
                </a:solidFill>
                <a:latin typeface="ＭＳ ゴシック" panose="020B0609070205080204" pitchFamily="49" charset="-128"/>
                <a:ea typeface="ＭＳ ゴシック" panose="020B0609070205080204" pitchFamily="49" charset="-128"/>
              </a:rPr>
              <a:t>(</a:t>
            </a:r>
            <a:r>
              <a:rPr lang="ja-JP" altLang="en-US" sz="2000" dirty="0">
                <a:solidFill>
                  <a:srgbClr val="FF0000"/>
                </a:solidFill>
                <a:latin typeface="ＭＳ ゴシック" panose="020B0609070205080204" pitchFamily="49" charset="-128"/>
                <a:ea typeface="ＭＳ ゴシック" panose="020B0609070205080204" pitchFamily="49" charset="-128"/>
              </a:rPr>
              <a:t>地理の見方に、歴史の見方を加えてくれるもの</a:t>
            </a:r>
            <a:r>
              <a:rPr lang="en-US" altLang="ja-JP" sz="2000" dirty="0">
                <a:solidFill>
                  <a:srgbClr val="FF0000"/>
                </a:solidFill>
                <a:latin typeface="ＭＳ ゴシック" panose="020B0609070205080204" pitchFamily="49" charset="-128"/>
                <a:ea typeface="ＭＳ ゴシック" panose="020B0609070205080204" pitchFamily="49" charset="-128"/>
              </a:rPr>
              <a:t>)</a:t>
            </a:r>
            <a:endParaRPr lang="ja-JP" altLang="en-US" sz="20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57251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13639</TotalTime>
  <Words>1169</Words>
  <Application>Microsoft Office PowerPoint</Application>
  <PresentationFormat>画面に合わせる (16:9)</PresentationFormat>
  <Paragraphs>204</Paragraphs>
  <Slides>12</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12</vt:i4>
      </vt:variant>
    </vt:vector>
  </HeadingPairs>
  <TitlesOfParts>
    <vt:vector size="28" baseType="lpstr">
      <vt:lpstr>HG丸ｺﾞｼｯｸM-PRO</vt:lpstr>
      <vt:lpstr>ＭＳ Ｐゴシック</vt:lpstr>
      <vt:lpstr>ＭＳ ゴシック</vt:lpstr>
      <vt:lpstr>ＭＳ 明朝</vt:lpstr>
      <vt:lpstr>游ゴシック</vt:lpstr>
      <vt:lpstr>游ゴシック Light</vt:lpstr>
      <vt:lpstr>Arial</vt:lpstr>
      <vt:lpstr>Calibri</vt:lpstr>
      <vt:lpstr>Century</vt:lpstr>
      <vt:lpstr>Ebrima</vt:lpstr>
      <vt:lpstr>Times New Roman</vt:lpstr>
      <vt:lpstr>Trebuchet MS</vt:lpstr>
      <vt:lpstr>Wingdings</vt:lpstr>
      <vt:lpstr>Wingdings 3</vt:lpstr>
      <vt:lpstr>アース</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677</cp:revision>
  <cp:lastPrinted>2022-06-27T09:15:41Z</cp:lastPrinted>
  <dcterms:created xsi:type="dcterms:W3CDTF">2019-06-28T01:06:03Z</dcterms:created>
  <dcterms:modified xsi:type="dcterms:W3CDTF">2022-07-08T09:18:36Z</dcterms:modified>
</cp:coreProperties>
</file>