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3966" r:id="rId2"/>
  </p:sldMasterIdLst>
  <p:notesMasterIdLst>
    <p:notesMasterId r:id="rId16"/>
  </p:notesMasterIdLst>
  <p:handoutMasterIdLst>
    <p:handoutMasterId r:id="rId17"/>
  </p:handoutMasterIdLst>
  <p:sldIdLst>
    <p:sldId id="279" r:id="rId3"/>
    <p:sldId id="371" r:id="rId4"/>
    <p:sldId id="268" r:id="rId5"/>
    <p:sldId id="411" r:id="rId6"/>
    <p:sldId id="414" r:id="rId7"/>
    <p:sldId id="415" r:id="rId8"/>
    <p:sldId id="416" r:id="rId9"/>
    <p:sldId id="413" r:id="rId10"/>
    <p:sldId id="418" r:id="rId11"/>
    <p:sldId id="419" r:id="rId12"/>
    <p:sldId id="421" r:id="rId13"/>
    <p:sldId id="422" r:id="rId14"/>
    <p:sldId id="424" r:id="rId15"/>
  </p:sldIdLst>
  <p:sldSz cx="9144000" cy="5143500" type="screen16x9"/>
  <p:notesSz cx="6858000" cy="9945688"/>
  <p:defaultTextStyle>
    <a:defPPr>
      <a:defRPr lang="ja-JP"/>
    </a:defPPr>
    <a:lvl1pPr marL="0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  <p15:guide id="4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5037" autoAdjust="0"/>
  </p:normalViewPr>
  <p:slideViewPr>
    <p:cSldViewPr snapToGrid="0">
      <p:cViewPr varScale="1">
        <p:scale>
          <a:sx n="89" d="100"/>
          <a:sy n="89" d="100"/>
        </p:scale>
        <p:origin x="23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1836" y="-78"/>
      </p:cViewPr>
      <p:guideLst>
        <p:guide orient="horz" pos="3121"/>
        <p:guide pos="2164"/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3996" y="9446734"/>
            <a:ext cx="2972392" cy="498961"/>
          </a:xfrm>
          <a:prstGeom prst="rect">
            <a:avLst/>
          </a:prstGeom>
        </p:spPr>
        <p:txBody>
          <a:bodyPr vert="horz" lIns="92453" tIns="46226" rIns="92453" bIns="46226" rtlCol="0" anchor="b"/>
          <a:lstStyle>
            <a:lvl1pPr algn="r">
              <a:defRPr sz="1200"/>
            </a:lvl1pPr>
          </a:lstStyle>
          <a:p>
            <a:fld id="{BDF6943F-ACED-445A-9E23-03D26058F2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201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996" y="9572022"/>
            <a:ext cx="2972392" cy="373677"/>
          </a:xfrm>
          <a:prstGeom prst="rect">
            <a:avLst/>
          </a:prstGeom>
        </p:spPr>
        <p:txBody>
          <a:bodyPr vert="horz" lIns="92440" tIns="46218" rIns="92440" bIns="46218" rtlCol="0" anchor="b"/>
          <a:lstStyle>
            <a:lvl1pPr algn="r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61B7F17F-643C-45DA-A4BB-062E1FD1CE41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ノート プレースホルダー 7"/>
          <p:cNvSpPr>
            <a:spLocks noGrp="1"/>
          </p:cNvSpPr>
          <p:nvPr>
            <p:ph type="body" sz="quarter" idx="3"/>
          </p:nvPr>
        </p:nvSpPr>
        <p:spPr>
          <a:xfrm>
            <a:off x="350200" y="3463051"/>
            <a:ext cx="6206247" cy="5894961"/>
          </a:xfrm>
          <a:prstGeom prst="rect">
            <a:avLst/>
          </a:prstGeom>
        </p:spPr>
        <p:txBody>
          <a:bodyPr vert="horz" lIns="91390" tIns="45695" rIns="91390" bIns="456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509588"/>
            <a:ext cx="4822825" cy="2713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0" tIns="45695" rIns="91390" bIns="45695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4193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8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189" algn="l" defTabSz="914378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378" algn="l" defTabSz="914378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566" algn="l" defTabSz="914378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754" algn="l" defTabSz="914378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5943" algn="l" defTabSz="91437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F17F-643C-45DA-A4BB-062E1FD1CE41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579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F17F-643C-45DA-A4BB-062E1FD1CE41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09315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F17F-643C-45DA-A4BB-062E1FD1CE41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3305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F17F-643C-45DA-A4BB-062E1FD1CE41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3305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　</a:t>
            </a:r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7F17F-643C-45DA-A4BB-062E1FD1CE41}" type="slidenum">
              <a:rPr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 イメージ プレースホルダー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3305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8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1CFDBF3E-0CDB-4C32-8F78-6D540899E23A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8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13" tIns="45719" rIns="91438" bIns="45719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 lIns="91438" tIns="45719" rIns="91438" bIns="45719"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dirty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  <a:prstGeom prst="rect">
            <a:avLst/>
          </a:prstGeom>
        </p:spPr>
        <p:txBody>
          <a:bodyPr lIns="91438" tIns="45719" rIns="91438" bIns="45719"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47648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42965" y="4835570"/>
            <a:ext cx="143137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9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3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3" y="205981"/>
            <a:ext cx="2057401" cy="4388644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1" cy="4388644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47648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42965" y="4835570"/>
            <a:ext cx="143137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2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4" y="84137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4" y="270192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10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86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282702"/>
            <a:ext cx="7886700" cy="213995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3441701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10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1" y="1370014"/>
            <a:ext cx="3867150" cy="32623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199" y="1370014"/>
            <a:ext cx="3867150" cy="32623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9" y="1260478"/>
            <a:ext cx="386873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8" cy="2762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1" y="1260478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99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84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93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3" y="2914650"/>
            <a:ext cx="6858000" cy="742950"/>
          </a:xfrm>
          <a:prstGeom prst="rect">
            <a:avLst/>
          </a:prstGeom>
        </p:spPr>
        <p:txBody>
          <a:bodyPr lIns="91438" tIns="45719" rIns="91438" bIns="45719"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3" y="3843338"/>
            <a:ext cx="6858000" cy="40005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ja-JP" altLang="en-US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3" y="4766310"/>
            <a:ext cx="2286000" cy="27432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1400"/>
            </a:lvl1pPr>
          </a:lstStyle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9" y="4766310"/>
            <a:ext cx="347472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3" y="4766310"/>
            <a:ext cx="1219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04875" y="2736057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04878" y="2736057"/>
            <a:ext cx="228601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14404" y="3786188"/>
            <a:ext cx="228601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51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0" cy="3654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994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0" cy="36544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433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288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81" y="274641"/>
            <a:ext cx="1971675" cy="435768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274641"/>
            <a:ext cx="5762626" cy="435768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2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767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3" y="2228850"/>
            <a:ext cx="6858000" cy="800100"/>
          </a:xfrm>
          <a:prstGeom prst="rect">
            <a:avLst/>
          </a:prstGeom>
        </p:spPr>
        <p:txBody>
          <a:bodyPr lIns="91438" tIns="45719" rIns="91438" bIns="45719"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4" y="3200400"/>
            <a:ext cx="6781801" cy="857250"/>
          </a:xfrm>
          <a:prstGeom prst="rect">
            <a:avLst/>
          </a:prstGeom>
        </p:spPr>
        <p:txBody>
          <a:bodyPr lIns="91438" tIns="45719" rIns="91438" bIns="45719"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3" y="4766310"/>
            <a:ext cx="22860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9" y="4766310"/>
            <a:ext cx="347472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51" y="4766310"/>
            <a:ext cx="1520953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white"/>
                </a:solidFill>
              </a:rPr>
              <a:pPr/>
              <a:t>‹#›</a:t>
            </a:fld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14404" y="2114550"/>
            <a:ext cx="228601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47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3" y="914400"/>
            <a:ext cx="4041648" cy="3703320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582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</p:spPr>
        <p:txBody>
          <a:bodyPr lIns="91438" tIns="45719" rIns="91438" bIns="45719" anchor="ctr"/>
          <a:lstStyle>
            <a:lvl1pPr>
              <a:defRPr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64407"/>
            <a:ext cx="4040188" cy="51435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5" y="971550"/>
            <a:ext cx="4041774" cy="51435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6" y="1600200"/>
            <a:ext cx="4038601" cy="3028950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2" y="1600200"/>
            <a:ext cx="4038601" cy="3028950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42965" y="4835570"/>
            <a:ext cx="143137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8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5" y="228600"/>
            <a:ext cx="2514601" cy="628650"/>
          </a:xfrm>
          <a:prstGeom prst="rect">
            <a:avLst/>
          </a:prstGeom>
        </p:spPr>
        <p:txBody>
          <a:bodyPr lIns="91438" tIns="45719" rIns="91438" bIns="45719"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5" y="914404"/>
            <a:ext cx="2514601" cy="363259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00804" y="4767263"/>
            <a:ext cx="2289049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898652" y="4767263"/>
            <a:ext cx="3505200" cy="274320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12652" y="4767263"/>
            <a:ext cx="1981200" cy="274320"/>
          </a:xfrm>
          <a:prstGeom prst="rect">
            <a:avLst/>
          </a:prstGeom>
        </p:spPr>
        <p:txBody>
          <a:bodyPr/>
          <a:lstStyle/>
          <a:p>
            <a:fld id="{EBAB2549-950A-454B-85DB-AEF8D636F3F4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476488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8" tIns="45719" rIns="91438" bIns="45719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42965" y="4835570"/>
            <a:ext cx="143137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1" cy="4286250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2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FF00"/>
            </a:gs>
            <a:gs pos="1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7054853" y="4765"/>
            <a:ext cx="20574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CFDBF3E-0CDB-4C32-8F78-6D540899E23A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7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7" indent="-274313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40" indent="-228594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52" indent="-228594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228594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79" indent="-182876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6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30" indent="-182876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05" indent="-182876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FF00"/>
            </a:gs>
            <a:gs pos="1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4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4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2" y="4767265"/>
            <a:ext cx="2057401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CB72-EB4B-472F-AA8C-C579334103E6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4" y="4767265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4" y="4767265"/>
            <a:ext cx="2057401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E83D-723F-4948-BBD3-56088D3913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33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" y="12781"/>
            <a:ext cx="9143998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2022.07.07(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木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)【</a:t>
            </a:r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課題別研修</a:t>
            </a:r>
            <a:r>
              <a:rPr kumimoji="1"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地理的な見方・考え方を踏まえた授業づくりの基礎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59" y="2958989"/>
            <a:ext cx="2182688" cy="19655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" y="1259966"/>
            <a:ext cx="9144000" cy="116955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lvl="0">
              <a:defRPr/>
            </a:pPr>
            <a:r>
              <a:rPr lang="en-US" altLang="ja-JP" sz="28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28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</a:rPr>
              <a:t>時間目</a:t>
            </a:r>
            <a:endParaRPr lang="ja-JP" altLang="en-US" sz="4800" b="1" dirty="0">
              <a:solidFill>
                <a:prstClr val="black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lvl="0" algn="ctr">
              <a:defRPr/>
            </a:pPr>
            <a:r>
              <a:rPr lang="en-US" altLang="ja-JP" sz="4800" b="1" dirty="0">
                <a:solidFill>
                  <a:prstClr val="black"/>
                </a:solidFill>
                <a:latin typeface="HG丸ｺﾞｼｯｸM-PRO" pitchFamily="50" charset="-128"/>
              </a:rPr>
              <a:t>2</a:t>
            </a:r>
            <a:r>
              <a:rPr lang="ja-JP" altLang="en-US" sz="4800" b="1" dirty="0">
                <a:solidFill>
                  <a:prstClr val="black"/>
                </a:solidFill>
                <a:latin typeface="HG丸ｺﾞｼｯｸM-PRO" pitchFamily="50" charset="-128"/>
              </a:rPr>
              <a:t>万</a:t>
            </a:r>
            <a:r>
              <a:rPr lang="en-US" altLang="ja-JP" sz="4800" b="1" dirty="0">
                <a:solidFill>
                  <a:prstClr val="black"/>
                </a:solidFill>
                <a:latin typeface="HG丸ｺﾞｼｯｸM-PRO" pitchFamily="50" charset="-128"/>
              </a:rPr>
              <a:t>5000</a:t>
            </a:r>
            <a:r>
              <a:rPr lang="ja-JP" altLang="en-US" sz="4800" b="1" dirty="0">
                <a:solidFill>
                  <a:prstClr val="black"/>
                </a:solidFill>
                <a:latin typeface="HG丸ｺﾞｼｯｸM-PRO" pitchFamily="50" charset="-128"/>
              </a:rPr>
              <a:t>分の</a:t>
            </a:r>
            <a:r>
              <a:rPr lang="en-US" altLang="ja-JP" sz="4800" b="1" dirty="0">
                <a:solidFill>
                  <a:prstClr val="black"/>
                </a:solidFill>
                <a:latin typeface="HG丸ｺﾞｼｯｸM-PRO" pitchFamily="50" charset="-128"/>
              </a:rPr>
              <a:t>1</a:t>
            </a:r>
            <a:r>
              <a:rPr lang="ja-JP" altLang="en-US" sz="4800" b="1" dirty="0">
                <a:solidFill>
                  <a:prstClr val="black"/>
                </a:solidFill>
                <a:latin typeface="HG丸ｺﾞｼｯｸM-PRO" pitchFamily="50" charset="-128"/>
              </a:rPr>
              <a:t>地形図の活用</a:t>
            </a:r>
            <a:endParaRPr lang="ja-JP" altLang="en-US" sz="16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0326" y="3462798"/>
            <a:ext cx="3981676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  <a:cs typeface="Ebrima" pitchFamily="2" charset="0"/>
              </a:rPr>
              <a:t>愛媛県総合教育センター</a:t>
            </a:r>
          </a:p>
          <a:p>
            <a:pPr algn="ctr"/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  <a:cs typeface="Ebrima" pitchFamily="2" charset="0"/>
              </a:rPr>
              <a:t>教育開発部　教科教育室</a:t>
            </a:r>
          </a:p>
          <a:p>
            <a:pPr algn="ctr"/>
            <a:r>
              <a:rPr lang="ja-JP" altLang="en-US" sz="2400" b="1" dirty="0">
                <a:latin typeface="HG丸ｺﾞｼｯｸM-PRO" pitchFamily="50" charset="-128"/>
                <a:ea typeface="HG丸ｺﾞｼｯｸM-PRO" pitchFamily="50" charset="-128"/>
                <a:cs typeface="Ebrima" pitchFamily="2" charset="0"/>
              </a:rPr>
              <a:t>（社会、地理歴史・公民）</a:t>
            </a:r>
            <a:endParaRPr lang="en-US" altLang="ja-JP" sz="2400" b="1" dirty="0">
              <a:latin typeface="HG丸ｺﾞｼｯｸM-PRO" pitchFamily="50" charset="-128"/>
              <a:ea typeface="HG丸ｺﾞｼｯｸM-PRO" pitchFamily="50" charset="-128"/>
              <a:cs typeface="Ebrima" pitchFamily="2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7086603" y="4856405"/>
            <a:ext cx="2057401" cy="273844"/>
          </a:xfrm>
        </p:spPr>
        <p:txBody>
          <a:bodyPr/>
          <a:lstStyle/>
          <a:p>
            <a:fld id="{1CFDBF3E-0CDB-4C32-8F78-6D540899E23A}" type="slidenum">
              <a:rPr lang="ja-JP" altLang="en-US" sz="180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/>
              <a:t>1</a:t>
            </a:fld>
            <a:endParaRPr lang="ja-JP" altLang="en-US" sz="1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4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スライド番号プレースホルダー 2"/>
          <p:cNvSpPr txBox="1">
            <a:spLocks/>
          </p:cNvSpPr>
          <p:nvPr/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ja-JP"/>
            </a:defPPr>
            <a:lvl1pPr marL="0" algn="r" defTabSz="914378" rtl="0" eaLnBrk="1" latinLnBrk="0" hangingPunct="1"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18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DBF3E-0CDB-4C32-8F78-6D540899E23A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25047" y="-2443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44" name="サブタイトル 2"/>
          <p:cNvSpPr txBox="1">
            <a:spLocks/>
          </p:cNvSpPr>
          <p:nvPr/>
        </p:nvSpPr>
        <p:spPr>
          <a:xfrm>
            <a:off x="5662044" y="1378793"/>
            <a:ext cx="496229" cy="45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28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5" name="サブタイトル 2"/>
          <p:cNvSpPr txBox="1">
            <a:spLocks/>
          </p:cNvSpPr>
          <p:nvPr/>
        </p:nvSpPr>
        <p:spPr>
          <a:xfrm>
            <a:off x="6351589" y="1156494"/>
            <a:ext cx="496229" cy="450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28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46" name="グループ化 45"/>
          <p:cNvGrpSpPr>
            <a:grpSpLocks noChangeAspect="1"/>
          </p:cNvGrpSpPr>
          <p:nvPr/>
        </p:nvGrpSpPr>
        <p:grpSpPr>
          <a:xfrm>
            <a:off x="3544584" y="83309"/>
            <a:ext cx="5203879" cy="4990167"/>
            <a:chOff x="2051720" y="260648"/>
            <a:chExt cx="6696744" cy="6421724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260648"/>
              <a:ext cx="6696744" cy="6421724"/>
            </a:xfrm>
            <a:prstGeom prst="rect">
              <a:avLst/>
            </a:prstGeom>
          </p:spPr>
        </p:pic>
        <p:sp>
          <p:nvSpPr>
            <p:cNvPr id="48" name="サブタイトル 2"/>
            <p:cNvSpPr txBox="1">
              <a:spLocks/>
            </p:cNvSpPr>
            <p:nvPr/>
          </p:nvSpPr>
          <p:spPr>
            <a:xfrm>
              <a:off x="5113744" y="2684719"/>
              <a:ext cx="709816" cy="4500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・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O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サブタイトル 2"/>
            <p:cNvSpPr txBox="1">
              <a:spLocks/>
            </p:cNvSpPr>
            <p:nvPr/>
          </p:nvSpPr>
          <p:spPr>
            <a:xfrm>
              <a:off x="5991550" y="3642811"/>
              <a:ext cx="856269" cy="4500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・Ｐ</a:t>
              </a:r>
            </a:p>
          </p:txBody>
        </p:sp>
        <p:sp>
          <p:nvSpPr>
            <p:cNvPr id="50" name="サブタイトル 2"/>
            <p:cNvSpPr txBox="1">
              <a:spLocks/>
            </p:cNvSpPr>
            <p:nvPr/>
          </p:nvSpPr>
          <p:spPr>
            <a:xfrm>
              <a:off x="5168634" y="3994156"/>
              <a:ext cx="822914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・Ｑ</a:t>
              </a:r>
            </a:p>
          </p:txBody>
        </p:sp>
        <p:sp>
          <p:nvSpPr>
            <p:cNvPr id="51" name="サブタイトル 2"/>
            <p:cNvSpPr txBox="1">
              <a:spLocks/>
            </p:cNvSpPr>
            <p:nvPr/>
          </p:nvSpPr>
          <p:spPr>
            <a:xfrm>
              <a:off x="4403928" y="3867835"/>
              <a:ext cx="764708" cy="4500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・Ｒ</a:t>
              </a:r>
            </a:p>
          </p:txBody>
        </p:sp>
        <p:cxnSp>
          <p:nvCxnSpPr>
            <p:cNvPr id="52" name="直線コネクタ 51"/>
            <p:cNvCxnSpPr/>
            <p:nvPr/>
          </p:nvCxnSpPr>
          <p:spPr>
            <a:xfrm flipV="1">
              <a:off x="5991549" y="1268760"/>
              <a:ext cx="360040" cy="220066"/>
            </a:xfrm>
            <a:prstGeom prst="line">
              <a:avLst/>
            </a:pr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3" name="サブタイトル 2"/>
            <p:cNvSpPr txBox="1">
              <a:spLocks/>
            </p:cNvSpPr>
            <p:nvPr/>
          </p:nvSpPr>
          <p:spPr>
            <a:xfrm>
              <a:off x="5622182" y="1390122"/>
              <a:ext cx="496229" cy="45005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Ｘ</a:t>
              </a:r>
            </a:p>
          </p:txBody>
        </p:sp>
        <p:sp>
          <p:nvSpPr>
            <p:cNvPr id="54" name="サブタイトル 2"/>
            <p:cNvSpPr txBox="1">
              <a:spLocks/>
            </p:cNvSpPr>
            <p:nvPr/>
          </p:nvSpPr>
          <p:spPr>
            <a:xfrm>
              <a:off x="6260867" y="904535"/>
              <a:ext cx="420228" cy="4482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Ｙ</a:t>
              </a:r>
            </a:p>
          </p:txBody>
        </p:sp>
      </p:grpSp>
      <p:sp>
        <p:nvSpPr>
          <p:cNvPr id="55" name="サブタイトル 2"/>
          <p:cNvSpPr txBox="1">
            <a:spLocks/>
          </p:cNvSpPr>
          <p:nvPr/>
        </p:nvSpPr>
        <p:spPr>
          <a:xfrm>
            <a:off x="8832" y="2886367"/>
            <a:ext cx="3544583" cy="1279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-1079500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②　Ｘ－Ｙ線にダムを　つくった時の水面は？集水域は？</a:t>
            </a:r>
          </a:p>
          <a:p>
            <a:pPr marL="1079500" indent="-1079500">
              <a:buFont typeface="Arial" panose="020B0604020202020204" pitchFamily="34" charset="0"/>
              <a:buNone/>
            </a:pPr>
            <a:endParaRPr lang="ja-JP" altLang="en-US" sz="20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サブタイトル 2"/>
          <p:cNvSpPr txBox="1">
            <a:spLocks/>
          </p:cNvSpPr>
          <p:nvPr/>
        </p:nvSpPr>
        <p:spPr>
          <a:xfrm>
            <a:off x="8832" y="1187525"/>
            <a:ext cx="3544582" cy="1058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7113" indent="-1027113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①　ＯからＰ・Ｑ・Ｒは見えるか？</a:t>
            </a: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534527"/>
            <a:ext cx="1990949" cy="806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⑷　尾根・谷</a:t>
            </a:r>
          </a:p>
          <a:p>
            <a:pPr algn="l">
              <a:defRPr/>
            </a:pPr>
            <a:endParaRPr lang="ja-JP" altLang="en-US" sz="2000" dirty="0">
              <a:solidFill>
                <a:srgbClr val="0000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6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1505373" y="1955112"/>
            <a:ext cx="1348898" cy="39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ja-JP" altLang="en-US" sz="27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尾根線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3524036" y="92467"/>
            <a:ext cx="5280878" cy="4972693"/>
            <a:chOff x="2672862" y="195486"/>
            <a:chExt cx="5032717" cy="484778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790" y="195486"/>
              <a:ext cx="5022558" cy="4816293"/>
            </a:xfrm>
            <a:prstGeom prst="rect">
              <a:avLst/>
            </a:prstGeom>
          </p:spPr>
        </p:pic>
        <p:sp>
          <p:nvSpPr>
            <p:cNvPr id="8" name="サブタイトル 2"/>
            <p:cNvSpPr txBox="1">
              <a:spLocks/>
            </p:cNvSpPr>
            <p:nvPr/>
          </p:nvSpPr>
          <p:spPr>
            <a:xfrm>
              <a:off x="4978308" y="2013539"/>
              <a:ext cx="53236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・</a:t>
              </a:r>
              <a:r>
                <a:rPr lang="en-US" altLang="ja-JP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O</a:t>
              </a:r>
              <a:endParaRPr lang="ja-JP" altLang="en-US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サブタイトル 2"/>
            <p:cNvSpPr txBox="1">
              <a:spLocks/>
            </p:cNvSpPr>
            <p:nvPr/>
          </p:nvSpPr>
          <p:spPr>
            <a:xfrm>
              <a:off x="5636662" y="2732107"/>
              <a:ext cx="53236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・Ｐ</a:t>
              </a:r>
            </a:p>
          </p:txBody>
        </p:sp>
        <p:sp>
          <p:nvSpPr>
            <p:cNvPr id="10" name="サブタイトル 2"/>
            <p:cNvSpPr txBox="1">
              <a:spLocks/>
            </p:cNvSpPr>
            <p:nvPr/>
          </p:nvSpPr>
          <p:spPr>
            <a:xfrm>
              <a:off x="5019476" y="2995617"/>
              <a:ext cx="556143" cy="324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・Ｑ</a:t>
              </a:r>
            </a:p>
          </p:txBody>
        </p:sp>
        <p:sp>
          <p:nvSpPr>
            <p:cNvPr id="11" name="サブタイトル 2"/>
            <p:cNvSpPr txBox="1">
              <a:spLocks/>
            </p:cNvSpPr>
            <p:nvPr/>
          </p:nvSpPr>
          <p:spPr>
            <a:xfrm>
              <a:off x="4445946" y="2900876"/>
              <a:ext cx="53236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・Ｒ</a:t>
              </a:r>
            </a:p>
          </p:txBody>
        </p:sp>
        <p:cxnSp>
          <p:nvCxnSpPr>
            <p:cNvPr id="12" name="直線コネクタ 11"/>
            <p:cNvCxnSpPr/>
            <p:nvPr/>
          </p:nvCxnSpPr>
          <p:spPr>
            <a:xfrm flipV="1">
              <a:off x="5636662" y="951570"/>
              <a:ext cx="270030" cy="1650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サブタイトル 2"/>
            <p:cNvSpPr txBox="1">
              <a:spLocks/>
            </p:cNvSpPr>
            <p:nvPr/>
          </p:nvSpPr>
          <p:spPr>
            <a:xfrm>
              <a:off x="5389533" y="1034095"/>
              <a:ext cx="37217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1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Ｘ</a:t>
              </a:r>
            </a:p>
          </p:txBody>
        </p:sp>
        <p:sp>
          <p:nvSpPr>
            <p:cNvPr id="15" name="サブタイトル 2"/>
            <p:cNvSpPr txBox="1">
              <a:spLocks/>
            </p:cNvSpPr>
            <p:nvPr/>
          </p:nvSpPr>
          <p:spPr>
            <a:xfrm>
              <a:off x="5906692" y="867370"/>
              <a:ext cx="37217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1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Ｙ</a:t>
              </a:r>
            </a:p>
          </p:txBody>
        </p:sp>
        <p:sp>
          <p:nvSpPr>
            <p:cNvPr id="2" name="フリーフォーム 1"/>
            <p:cNvSpPr/>
            <p:nvPr/>
          </p:nvSpPr>
          <p:spPr>
            <a:xfrm>
              <a:off x="2683413" y="4357468"/>
              <a:ext cx="1139483" cy="654223"/>
            </a:xfrm>
            <a:custGeom>
              <a:avLst/>
              <a:gdLst>
                <a:gd name="connsiteX0" fmla="*/ 0 w 1519311"/>
                <a:gd name="connsiteY0" fmla="*/ 0 h 872297"/>
                <a:gd name="connsiteX1" fmla="*/ 98474 w 1519311"/>
                <a:gd name="connsiteY1" fmla="*/ 14068 h 872297"/>
                <a:gd name="connsiteX2" fmla="*/ 295422 w 1519311"/>
                <a:gd name="connsiteY2" fmla="*/ 70338 h 872297"/>
                <a:gd name="connsiteX3" fmla="*/ 379828 w 1519311"/>
                <a:gd name="connsiteY3" fmla="*/ 112541 h 872297"/>
                <a:gd name="connsiteX4" fmla="*/ 492369 w 1519311"/>
                <a:gd name="connsiteY4" fmla="*/ 168812 h 872297"/>
                <a:gd name="connsiteX5" fmla="*/ 534572 w 1519311"/>
                <a:gd name="connsiteY5" fmla="*/ 182880 h 872297"/>
                <a:gd name="connsiteX6" fmla="*/ 590843 w 1519311"/>
                <a:gd name="connsiteY6" fmla="*/ 239151 h 872297"/>
                <a:gd name="connsiteX7" fmla="*/ 675249 w 1519311"/>
                <a:gd name="connsiteY7" fmla="*/ 267286 h 872297"/>
                <a:gd name="connsiteX8" fmla="*/ 703385 w 1519311"/>
                <a:gd name="connsiteY8" fmla="*/ 295421 h 872297"/>
                <a:gd name="connsiteX9" fmla="*/ 759655 w 1519311"/>
                <a:gd name="connsiteY9" fmla="*/ 309489 h 872297"/>
                <a:gd name="connsiteX10" fmla="*/ 801859 w 1519311"/>
                <a:gd name="connsiteY10" fmla="*/ 323557 h 872297"/>
                <a:gd name="connsiteX11" fmla="*/ 844062 w 1519311"/>
                <a:gd name="connsiteY11" fmla="*/ 351692 h 872297"/>
                <a:gd name="connsiteX12" fmla="*/ 858129 w 1519311"/>
                <a:gd name="connsiteY12" fmla="*/ 393895 h 872297"/>
                <a:gd name="connsiteX13" fmla="*/ 914400 w 1519311"/>
                <a:gd name="connsiteY13" fmla="*/ 464234 h 872297"/>
                <a:gd name="connsiteX14" fmla="*/ 942535 w 1519311"/>
                <a:gd name="connsiteY14" fmla="*/ 548640 h 872297"/>
                <a:gd name="connsiteX15" fmla="*/ 998806 w 1519311"/>
                <a:gd name="connsiteY15" fmla="*/ 604911 h 872297"/>
                <a:gd name="connsiteX16" fmla="*/ 1026942 w 1519311"/>
                <a:gd name="connsiteY16" fmla="*/ 633046 h 872297"/>
                <a:gd name="connsiteX17" fmla="*/ 1055077 w 1519311"/>
                <a:gd name="connsiteY17" fmla="*/ 675249 h 872297"/>
                <a:gd name="connsiteX18" fmla="*/ 1139483 w 1519311"/>
                <a:gd name="connsiteY18" fmla="*/ 717452 h 872297"/>
                <a:gd name="connsiteX19" fmla="*/ 1167619 w 1519311"/>
                <a:gd name="connsiteY19" fmla="*/ 745588 h 872297"/>
                <a:gd name="connsiteX20" fmla="*/ 1280160 w 1519311"/>
                <a:gd name="connsiteY20" fmla="*/ 773723 h 872297"/>
                <a:gd name="connsiteX21" fmla="*/ 1392702 w 1519311"/>
                <a:gd name="connsiteY21" fmla="*/ 815926 h 872297"/>
                <a:gd name="connsiteX22" fmla="*/ 1477108 w 1519311"/>
                <a:gd name="connsiteY22" fmla="*/ 844061 h 872297"/>
                <a:gd name="connsiteX23" fmla="*/ 1519311 w 1519311"/>
                <a:gd name="connsiteY23" fmla="*/ 872197 h 87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311" h="872297">
                  <a:moveTo>
                    <a:pt x="0" y="0"/>
                  </a:moveTo>
                  <a:cubicBezTo>
                    <a:pt x="32825" y="4689"/>
                    <a:pt x="65960" y="7565"/>
                    <a:pt x="98474" y="14068"/>
                  </a:cubicBezTo>
                  <a:cubicBezTo>
                    <a:pt x="186790" y="31731"/>
                    <a:pt x="214979" y="43524"/>
                    <a:pt x="295422" y="70338"/>
                  </a:cubicBezTo>
                  <a:cubicBezTo>
                    <a:pt x="339994" y="85195"/>
                    <a:pt x="340873" y="81377"/>
                    <a:pt x="379828" y="112541"/>
                  </a:cubicBezTo>
                  <a:cubicBezTo>
                    <a:pt x="449981" y="168664"/>
                    <a:pt x="348316" y="120794"/>
                    <a:pt x="492369" y="168812"/>
                  </a:cubicBezTo>
                  <a:lnTo>
                    <a:pt x="534572" y="182880"/>
                  </a:lnTo>
                  <a:cubicBezTo>
                    <a:pt x="553329" y="201637"/>
                    <a:pt x="565678" y="230763"/>
                    <a:pt x="590843" y="239151"/>
                  </a:cubicBezTo>
                  <a:lnTo>
                    <a:pt x="675249" y="267286"/>
                  </a:lnTo>
                  <a:cubicBezTo>
                    <a:pt x="684628" y="276664"/>
                    <a:pt x="691522" y="289490"/>
                    <a:pt x="703385" y="295421"/>
                  </a:cubicBezTo>
                  <a:cubicBezTo>
                    <a:pt x="720678" y="304067"/>
                    <a:pt x="741065" y="304177"/>
                    <a:pt x="759655" y="309489"/>
                  </a:cubicBezTo>
                  <a:cubicBezTo>
                    <a:pt x="773913" y="313563"/>
                    <a:pt x="788596" y="316925"/>
                    <a:pt x="801859" y="323557"/>
                  </a:cubicBezTo>
                  <a:cubicBezTo>
                    <a:pt x="816981" y="331118"/>
                    <a:pt x="829994" y="342314"/>
                    <a:pt x="844062" y="351692"/>
                  </a:cubicBezTo>
                  <a:cubicBezTo>
                    <a:pt x="848751" y="365760"/>
                    <a:pt x="850500" y="381180"/>
                    <a:pt x="858129" y="393895"/>
                  </a:cubicBezTo>
                  <a:cubicBezTo>
                    <a:pt x="908241" y="477416"/>
                    <a:pt x="866134" y="355635"/>
                    <a:pt x="914400" y="464234"/>
                  </a:cubicBezTo>
                  <a:cubicBezTo>
                    <a:pt x="926445" y="491335"/>
                    <a:pt x="921564" y="527669"/>
                    <a:pt x="942535" y="548640"/>
                  </a:cubicBezTo>
                  <a:lnTo>
                    <a:pt x="998806" y="604911"/>
                  </a:lnTo>
                  <a:cubicBezTo>
                    <a:pt x="1008185" y="614289"/>
                    <a:pt x="1019585" y="622010"/>
                    <a:pt x="1026942" y="633046"/>
                  </a:cubicBezTo>
                  <a:cubicBezTo>
                    <a:pt x="1036320" y="647114"/>
                    <a:pt x="1043122" y="663294"/>
                    <a:pt x="1055077" y="675249"/>
                  </a:cubicBezTo>
                  <a:cubicBezTo>
                    <a:pt x="1082349" y="702521"/>
                    <a:pt x="1105157" y="706010"/>
                    <a:pt x="1139483" y="717452"/>
                  </a:cubicBezTo>
                  <a:cubicBezTo>
                    <a:pt x="1148862" y="726831"/>
                    <a:pt x="1156246" y="738764"/>
                    <a:pt x="1167619" y="745588"/>
                  </a:cubicBezTo>
                  <a:cubicBezTo>
                    <a:pt x="1189245" y="758563"/>
                    <a:pt x="1265037" y="770698"/>
                    <a:pt x="1280160" y="773723"/>
                  </a:cubicBezTo>
                  <a:cubicBezTo>
                    <a:pt x="1353604" y="822685"/>
                    <a:pt x="1289738" y="787845"/>
                    <a:pt x="1392702" y="815926"/>
                  </a:cubicBezTo>
                  <a:cubicBezTo>
                    <a:pt x="1421314" y="823729"/>
                    <a:pt x="1477108" y="844061"/>
                    <a:pt x="1477108" y="844061"/>
                  </a:cubicBezTo>
                  <a:cubicBezTo>
                    <a:pt x="1508559" y="875513"/>
                    <a:pt x="1491980" y="872197"/>
                    <a:pt x="1519311" y="87219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2968284" y="3059723"/>
              <a:ext cx="590843" cy="1350498"/>
            </a:xfrm>
            <a:custGeom>
              <a:avLst/>
              <a:gdLst>
                <a:gd name="connsiteX0" fmla="*/ 0 w 787791"/>
                <a:gd name="connsiteY0" fmla="*/ 1800664 h 1800664"/>
                <a:gd name="connsiteX1" fmla="*/ 28135 w 787791"/>
                <a:gd name="connsiteY1" fmla="*/ 1730326 h 1800664"/>
                <a:gd name="connsiteX2" fmla="*/ 56271 w 787791"/>
                <a:gd name="connsiteY2" fmla="*/ 1702191 h 1800664"/>
                <a:gd name="connsiteX3" fmla="*/ 84406 w 787791"/>
                <a:gd name="connsiteY3" fmla="*/ 1617784 h 1800664"/>
                <a:gd name="connsiteX4" fmla="*/ 98474 w 787791"/>
                <a:gd name="connsiteY4" fmla="*/ 1575581 h 1800664"/>
                <a:gd name="connsiteX5" fmla="*/ 112541 w 787791"/>
                <a:gd name="connsiteY5" fmla="*/ 1533378 h 1800664"/>
                <a:gd name="connsiteX6" fmla="*/ 196947 w 787791"/>
                <a:gd name="connsiteY6" fmla="*/ 1434904 h 1800664"/>
                <a:gd name="connsiteX7" fmla="*/ 225083 w 787791"/>
                <a:gd name="connsiteY7" fmla="*/ 1406769 h 1800664"/>
                <a:gd name="connsiteX8" fmla="*/ 309489 w 787791"/>
                <a:gd name="connsiteY8" fmla="*/ 1308295 h 1800664"/>
                <a:gd name="connsiteX9" fmla="*/ 393895 w 787791"/>
                <a:gd name="connsiteY9" fmla="*/ 1266092 h 1800664"/>
                <a:gd name="connsiteX10" fmla="*/ 436098 w 787791"/>
                <a:gd name="connsiteY10" fmla="*/ 1125415 h 1800664"/>
                <a:gd name="connsiteX11" fmla="*/ 450166 w 787791"/>
                <a:gd name="connsiteY11" fmla="*/ 1083212 h 1800664"/>
                <a:gd name="connsiteX12" fmla="*/ 506437 w 787791"/>
                <a:gd name="connsiteY12" fmla="*/ 1012874 h 1800664"/>
                <a:gd name="connsiteX13" fmla="*/ 520504 w 787791"/>
                <a:gd name="connsiteY13" fmla="*/ 970671 h 1800664"/>
                <a:gd name="connsiteX14" fmla="*/ 548640 w 787791"/>
                <a:gd name="connsiteY14" fmla="*/ 942535 h 1800664"/>
                <a:gd name="connsiteX15" fmla="*/ 562707 w 787791"/>
                <a:gd name="connsiteY15" fmla="*/ 886264 h 1800664"/>
                <a:gd name="connsiteX16" fmla="*/ 633046 w 787791"/>
                <a:gd name="connsiteY16" fmla="*/ 815926 h 1800664"/>
                <a:gd name="connsiteX17" fmla="*/ 689317 w 787791"/>
                <a:gd name="connsiteY17" fmla="*/ 745587 h 1800664"/>
                <a:gd name="connsiteX18" fmla="*/ 731520 w 787791"/>
                <a:gd name="connsiteY18" fmla="*/ 731520 h 1800664"/>
                <a:gd name="connsiteX19" fmla="*/ 745587 w 787791"/>
                <a:gd name="connsiteY19" fmla="*/ 689317 h 1800664"/>
                <a:gd name="connsiteX20" fmla="*/ 787791 w 787791"/>
                <a:gd name="connsiteY20" fmla="*/ 618978 h 1800664"/>
                <a:gd name="connsiteX21" fmla="*/ 773723 w 787791"/>
                <a:gd name="connsiteY21" fmla="*/ 478301 h 1800664"/>
                <a:gd name="connsiteX22" fmla="*/ 717452 w 787791"/>
                <a:gd name="connsiteY22" fmla="*/ 393895 h 1800664"/>
                <a:gd name="connsiteX23" fmla="*/ 675249 w 787791"/>
                <a:gd name="connsiteY23" fmla="*/ 309489 h 1800664"/>
                <a:gd name="connsiteX24" fmla="*/ 647114 w 787791"/>
                <a:gd name="connsiteY24" fmla="*/ 267286 h 1800664"/>
                <a:gd name="connsiteX25" fmla="*/ 604911 w 787791"/>
                <a:gd name="connsiteY25" fmla="*/ 196947 h 1800664"/>
                <a:gd name="connsiteX26" fmla="*/ 562707 w 787791"/>
                <a:gd name="connsiteY26" fmla="*/ 126609 h 1800664"/>
                <a:gd name="connsiteX27" fmla="*/ 520504 w 787791"/>
                <a:gd name="connsiteY27" fmla="*/ 56271 h 1800664"/>
                <a:gd name="connsiteX28" fmla="*/ 506437 w 787791"/>
                <a:gd name="connsiteY28" fmla="*/ 0 h 180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7791" h="1800664">
                  <a:moveTo>
                    <a:pt x="0" y="1800664"/>
                  </a:moveTo>
                  <a:cubicBezTo>
                    <a:pt x="9378" y="1777218"/>
                    <a:pt x="15606" y="1752251"/>
                    <a:pt x="28135" y="1730326"/>
                  </a:cubicBezTo>
                  <a:cubicBezTo>
                    <a:pt x="34715" y="1718810"/>
                    <a:pt x="50340" y="1714054"/>
                    <a:pt x="56271" y="1702191"/>
                  </a:cubicBezTo>
                  <a:cubicBezTo>
                    <a:pt x="69534" y="1675665"/>
                    <a:pt x="75028" y="1645920"/>
                    <a:pt x="84406" y="1617784"/>
                  </a:cubicBezTo>
                  <a:lnTo>
                    <a:pt x="98474" y="1575581"/>
                  </a:lnTo>
                  <a:cubicBezTo>
                    <a:pt x="103163" y="1561513"/>
                    <a:pt x="102056" y="1543863"/>
                    <a:pt x="112541" y="1533378"/>
                  </a:cubicBezTo>
                  <a:cubicBezTo>
                    <a:pt x="248007" y="1397912"/>
                    <a:pt x="111241" y="1542035"/>
                    <a:pt x="196947" y="1434904"/>
                  </a:cubicBezTo>
                  <a:cubicBezTo>
                    <a:pt x="205233" y="1424547"/>
                    <a:pt x="216797" y="1417126"/>
                    <a:pt x="225083" y="1406769"/>
                  </a:cubicBezTo>
                  <a:cubicBezTo>
                    <a:pt x="247994" y="1378131"/>
                    <a:pt x="272545" y="1320610"/>
                    <a:pt x="309489" y="1308295"/>
                  </a:cubicBezTo>
                  <a:cubicBezTo>
                    <a:pt x="367732" y="1288880"/>
                    <a:pt x="339354" y="1302452"/>
                    <a:pt x="393895" y="1266092"/>
                  </a:cubicBezTo>
                  <a:cubicBezTo>
                    <a:pt x="415155" y="1181052"/>
                    <a:pt x="401850" y="1228158"/>
                    <a:pt x="436098" y="1125415"/>
                  </a:cubicBezTo>
                  <a:cubicBezTo>
                    <a:pt x="440787" y="1111347"/>
                    <a:pt x="441941" y="1095550"/>
                    <a:pt x="450166" y="1083212"/>
                  </a:cubicBezTo>
                  <a:cubicBezTo>
                    <a:pt x="485658" y="1029973"/>
                    <a:pt x="466346" y="1052964"/>
                    <a:pt x="506437" y="1012874"/>
                  </a:cubicBezTo>
                  <a:cubicBezTo>
                    <a:pt x="511126" y="998806"/>
                    <a:pt x="512875" y="983386"/>
                    <a:pt x="520504" y="970671"/>
                  </a:cubicBezTo>
                  <a:cubicBezTo>
                    <a:pt x="527328" y="959298"/>
                    <a:pt x="542708" y="954398"/>
                    <a:pt x="548640" y="942535"/>
                  </a:cubicBezTo>
                  <a:cubicBezTo>
                    <a:pt x="557286" y="925242"/>
                    <a:pt x="551982" y="902351"/>
                    <a:pt x="562707" y="886264"/>
                  </a:cubicBezTo>
                  <a:cubicBezTo>
                    <a:pt x="581100" y="858675"/>
                    <a:pt x="614653" y="843515"/>
                    <a:pt x="633046" y="815926"/>
                  </a:cubicBezTo>
                  <a:cubicBezTo>
                    <a:pt x="645825" y="796757"/>
                    <a:pt x="667044" y="758951"/>
                    <a:pt x="689317" y="745587"/>
                  </a:cubicBezTo>
                  <a:cubicBezTo>
                    <a:pt x="702032" y="737958"/>
                    <a:pt x="717452" y="736209"/>
                    <a:pt x="731520" y="731520"/>
                  </a:cubicBezTo>
                  <a:cubicBezTo>
                    <a:pt x="736209" y="717452"/>
                    <a:pt x="737958" y="702032"/>
                    <a:pt x="745587" y="689317"/>
                  </a:cubicBezTo>
                  <a:cubicBezTo>
                    <a:pt x="803521" y="592760"/>
                    <a:pt x="747937" y="738537"/>
                    <a:pt x="787791" y="618978"/>
                  </a:cubicBezTo>
                  <a:cubicBezTo>
                    <a:pt x="783102" y="572086"/>
                    <a:pt x="787780" y="523282"/>
                    <a:pt x="773723" y="478301"/>
                  </a:cubicBezTo>
                  <a:cubicBezTo>
                    <a:pt x="763637" y="446026"/>
                    <a:pt x="736209" y="422030"/>
                    <a:pt x="717452" y="393895"/>
                  </a:cubicBezTo>
                  <a:cubicBezTo>
                    <a:pt x="636824" y="272953"/>
                    <a:pt x="733489" y="425969"/>
                    <a:pt x="675249" y="309489"/>
                  </a:cubicBezTo>
                  <a:cubicBezTo>
                    <a:pt x="667688" y="294367"/>
                    <a:pt x="654675" y="282408"/>
                    <a:pt x="647114" y="267286"/>
                  </a:cubicBezTo>
                  <a:cubicBezTo>
                    <a:pt x="610590" y="194238"/>
                    <a:pt x="659865" y="251903"/>
                    <a:pt x="604911" y="196947"/>
                  </a:cubicBezTo>
                  <a:cubicBezTo>
                    <a:pt x="565057" y="77387"/>
                    <a:pt x="620641" y="223165"/>
                    <a:pt x="562707" y="126609"/>
                  </a:cubicBezTo>
                  <a:cubicBezTo>
                    <a:pt x="507921" y="35300"/>
                    <a:pt x="591795" y="127559"/>
                    <a:pt x="520504" y="56271"/>
                  </a:cubicBezTo>
                  <a:cubicBezTo>
                    <a:pt x="504954" y="9619"/>
                    <a:pt x="506437" y="28896"/>
                    <a:pt x="506437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654084" y="1498209"/>
              <a:ext cx="1392701" cy="3429000"/>
            </a:xfrm>
            <a:custGeom>
              <a:avLst/>
              <a:gdLst>
                <a:gd name="connsiteX0" fmla="*/ 0 w 1856935"/>
                <a:gd name="connsiteY0" fmla="*/ 4572000 h 4572000"/>
                <a:gd name="connsiteX1" fmla="*/ 70338 w 1856935"/>
                <a:gd name="connsiteY1" fmla="*/ 4529797 h 4572000"/>
                <a:gd name="connsiteX2" fmla="*/ 126609 w 1856935"/>
                <a:gd name="connsiteY2" fmla="*/ 4501662 h 4572000"/>
                <a:gd name="connsiteX3" fmla="*/ 211015 w 1856935"/>
                <a:gd name="connsiteY3" fmla="*/ 4403188 h 4572000"/>
                <a:gd name="connsiteX4" fmla="*/ 239151 w 1856935"/>
                <a:gd name="connsiteY4" fmla="*/ 4220308 h 4572000"/>
                <a:gd name="connsiteX5" fmla="*/ 267286 w 1856935"/>
                <a:gd name="connsiteY5" fmla="*/ 4178105 h 4572000"/>
                <a:gd name="connsiteX6" fmla="*/ 337624 w 1856935"/>
                <a:gd name="connsiteY6" fmla="*/ 4107766 h 4572000"/>
                <a:gd name="connsiteX7" fmla="*/ 393895 w 1856935"/>
                <a:gd name="connsiteY7" fmla="*/ 4037428 h 4572000"/>
                <a:gd name="connsiteX8" fmla="*/ 422031 w 1856935"/>
                <a:gd name="connsiteY8" fmla="*/ 3953022 h 4572000"/>
                <a:gd name="connsiteX9" fmla="*/ 436098 w 1856935"/>
                <a:gd name="connsiteY9" fmla="*/ 3882683 h 4572000"/>
                <a:gd name="connsiteX10" fmla="*/ 464234 w 1856935"/>
                <a:gd name="connsiteY10" fmla="*/ 3854548 h 4572000"/>
                <a:gd name="connsiteX11" fmla="*/ 506437 w 1856935"/>
                <a:gd name="connsiteY11" fmla="*/ 3727939 h 4572000"/>
                <a:gd name="connsiteX12" fmla="*/ 520504 w 1856935"/>
                <a:gd name="connsiteY12" fmla="*/ 3685736 h 4572000"/>
                <a:gd name="connsiteX13" fmla="*/ 548640 w 1856935"/>
                <a:gd name="connsiteY13" fmla="*/ 3643533 h 4572000"/>
                <a:gd name="connsiteX14" fmla="*/ 548640 w 1856935"/>
                <a:gd name="connsiteY14" fmla="*/ 3179299 h 4572000"/>
                <a:gd name="connsiteX15" fmla="*/ 562707 w 1856935"/>
                <a:gd name="connsiteY15" fmla="*/ 2715065 h 4572000"/>
                <a:gd name="connsiteX16" fmla="*/ 604911 w 1856935"/>
                <a:gd name="connsiteY16" fmla="*/ 2574388 h 4572000"/>
                <a:gd name="connsiteX17" fmla="*/ 633046 w 1856935"/>
                <a:gd name="connsiteY17" fmla="*/ 2532185 h 4572000"/>
                <a:gd name="connsiteX18" fmla="*/ 661181 w 1856935"/>
                <a:gd name="connsiteY18" fmla="*/ 2447779 h 4572000"/>
                <a:gd name="connsiteX19" fmla="*/ 675249 w 1856935"/>
                <a:gd name="connsiteY19" fmla="*/ 2405576 h 4572000"/>
                <a:gd name="connsiteX20" fmla="*/ 689317 w 1856935"/>
                <a:gd name="connsiteY20" fmla="*/ 2363373 h 4572000"/>
                <a:gd name="connsiteX21" fmla="*/ 717452 w 1856935"/>
                <a:gd name="connsiteY21" fmla="*/ 2321170 h 4572000"/>
                <a:gd name="connsiteX22" fmla="*/ 731520 w 1856935"/>
                <a:gd name="connsiteY22" fmla="*/ 2278966 h 4572000"/>
                <a:gd name="connsiteX23" fmla="*/ 787791 w 1856935"/>
                <a:gd name="connsiteY23" fmla="*/ 2194560 h 4572000"/>
                <a:gd name="connsiteX24" fmla="*/ 815926 w 1856935"/>
                <a:gd name="connsiteY24" fmla="*/ 2152357 h 4572000"/>
                <a:gd name="connsiteX25" fmla="*/ 829994 w 1856935"/>
                <a:gd name="connsiteY25" fmla="*/ 2110154 h 4572000"/>
                <a:gd name="connsiteX26" fmla="*/ 914400 w 1856935"/>
                <a:gd name="connsiteY26" fmla="*/ 1997613 h 4572000"/>
                <a:gd name="connsiteX27" fmla="*/ 928467 w 1856935"/>
                <a:gd name="connsiteY27" fmla="*/ 1955410 h 4572000"/>
                <a:gd name="connsiteX28" fmla="*/ 970671 w 1856935"/>
                <a:gd name="connsiteY28" fmla="*/ 1885071 h 4572000"/>
                <a:gd name="connsiteX29" fmla="*/ 998806 w 1856935"/>
                <a:gd name="connsiteY29" fmla="*/ 1702191 h 4572000"/>
                <a:gd name="connsiteX30" fmla="*/ 1012874 w 1856935"/>
                <a:gd name="connsiteY30" fmla="*/ 1659988 h 4572000"/>
                <a:gd name="connsiteX31" fmla="*/ 1055077 w 1856935"/>
                <a:gd name="connsiteY31" fmla="*/ 1617785 h 4572000"/>
                <a:gd name="connsiteX32" fmla="*/ 1139483 w 1856935"/>
                <a:gd name="connsiteY32" fmla="*/ 1477108 h 4572000"/>
                <a:gd name="connsiteX33" fmla="*/ 1195754 w 1856935"/>
                <a:gd name="connsiteY33" fmla="*/ 1406770 h 4572000"/>
                <a:gd name="connsiteX34" fmla="*/ 1237957 w 1856935"/>
                <a:gd name="connsiteY34" fmla="*/ 1392702 h 4572000"/>
                <a:gd name="connsiteX35" fmla="*/ 1252024 w 1856935"/>
                <a:gd name="connsiteY35" fmla="*/ 1350499 h 4572000"/>
                <a:gd name="connsiteX36" fmla="*/ 1308295 w 1856935"/>
                <a:gd name="connsiteY36" fmla="*/ 1280160 h 4572000"/>
                <a:gd name="connsiteX37" fmla="*/ 1322363 w 1856935"/>
                <a:gd name="connsiteY37" fmla="*/ 1237957 h 4572000"/>
                <a:gd name="connsiteX38" fmla="*/ 1378634 w 1856935"/>
                <a:gd name="connsiteY38" fmla="*/ 1167619 h 4572000"/>
                <a:gd name="connsiteX39" fmla="*/ 1420837 w 1856935"/>
                <a:gd name="connsiteY39" fmla="*/ 1097280 h 4572000"/>
                <a:gd name="connsiteX40" fmla="*/ 1463040 w 1856935"/>
                <a:gd name="connsiteY40" fmla="*/ 1026942 h 4572000"/>
                <a:gd name="connsiteX41" fmla="*/ 1491175 w 1856935"/>
                <a:gd name="connsiteY41" fmla="*/ 942536 h 4572000"/>
                <a:gd name="connsiteX42" fmla="*/ 1519311 w 1856935"/>
                <a:gd name="connsiteY42" fmla="*/ 844062 h 4572000"/>
                <a:gd name="connsiteX43" fmla="*/ 1547446 w 1856935"/>
                <a:gd name="connsiteY43" fmla="*/ 815926 h 4572000"/>
                <a:gd name="connsiteX44" fmla="*/ 1561514 w 1856935"/>
                <a:gd name="connsiteY44" fmla="*/ 773723 h 4572000"/>
                <a:gd name="connsiteX45" fmla="*/ 1589649 w 1856935"/>
                <a:gd name="connsiteY45" fmla="*/ 731520 h 4572000"/>
                <a:gd name="connsiteX46" fmla="*/ 1645920 w 1856935"/>
                <a:gd name="connsiteY46" fmla="*/ 618979 h 4572000"/>
                <a:gd name="connsiteX47" fmla="*/ 1674055 w 1856935"/>
                <a:gd name="connsiteY47" fmla="*/ 520505 h 4572000"/>
                <a:gd name="connsiteX48" fmla="*/ 1716258 w 1856935"/>
                <a:gd name="connsiteY48" fmla="*/ 365760 h 4572000"/>
                <a:gd name="connsiteX49" fmla="*/ 1730326 w 1856935"/>
                <a:gd name="connsiteY49" fmla="*/ 281354 h 4572000"/>
                <a:gd name="connsiteX50" fmla="*/ 1772529 w 1856935"/>
                <a:gd name="connsiteY50" fmla="*/ 154745 h 4572000"/>
                <a:gd name="connsiteX51" fmla="*/ 1786597 w 1856935"/>
                <a:gd name="connsiteY51" fmla="*/ 112542 h 4572000"/>
                <a:gd name="connsiteX52" fmla="*/ 1828800 w 1856935"/>
                <a:gd name="connsiteY52" fmla="*/ 84406 h 4572000"/>
                <a:gd name="connsiteX53" fmla="*/ 1856935 w 1856935"/>
                <a:gd name="connsiteY53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856935" h="4572000">
                  <a:moveTo>
                    <a:pt x="0" y="4572000"/>
                  </a:moveTo>
                  <a:cubicBezTo>
                    <a:pt x="23446" y="4557932"/>
                    <a:pt x="46436" y="4543076"/>
                    <a:pt x="70338" y="4529797"/>
                  </a:cubicBezTo>
                  <a:cubicBezTo>
                    <a:pt x="88670" y="4519613"/>
                    <a:pt x="109832" y="4514244"/>
                    <a:pt x="126609" y="4501662"/>
                  </a:cubicBezTo>
                  <a:cubicBezTo>
                    <a:pt x="172093" y="4467549"/>
                    <a:pt x="182661" y="4445720"/>
                    <a:pt x="211015" y="4403188"/>
                  </a:cubicBezTo>
                  <a:cubicBezTo>
                    <a:pt x="213839" y="4377768"/>
                    <a:pt x="220876" y="4262950"/>
                    <a:pt x="239151" y="4220308"/>
                  </a:cubicBezTo>
                  <a:cubicBezTo>
                    <a:pt x="245811" y="4204768"/>
                    <a:pt x="256153" y="4190829"/>
                    <a:pt x="267286" y="4178105"/>
                  </a:cubicBezTo>
                  <a:cubicBezTo>
                    <a:pt x="289120" y="4153151"/>
                    <a:pt x="314178" y="4131212"/>
                    <a:pt x="337624" y="4107766"/>
                  </a:cubicBezTo>
                  <a:cubicBezTo>
                    <a:pt x="361012" y="4084378"/>
                    <a:pt x="379696" y="4069375"/>
                    <a:pt x="393895" y="4037428"/>
                  </a:cubicBezTo>
                  <a:cubicBezTo>
                    <a:pt x="405940" y="4010327"/>
                    <a:pt x="416215" y="3982103"/>
                    <a:pt x="422031" y="3953022"/>
                  </a:cubicBezTo>
                  <a:cubicBezTo>
                    <a:pt x="426720" y="3929576"/>
                    <a:pt x="426679" y="3904660"/>
                    <a:pt x="436098" y="3882683"/>
                  </a:cubicBezTo>
                  <a:cubicBezTo>
                    <a:pt x="441323" y="3870492"/>
                    <a:pt x="454855" y="3863926"/>
                    <a:pt x="464234" y="3854548"/>
                  </a:cubicBezTo>
                  <a:lnTo>
                    <a:pt x="506437" y="3727939"/>
                  </a:lnTo>
                  <a:cubicBezTo>
                    <a:pt x="511126" y="3713871"/>
                    <a:pt x="512278" y="3698074"/>
                    <a:pt x="520504" y="3685736"/>
                  </a:cubicBezTo>
                  <a:lnTo>
                    <a:pt x="548640" y="3643533"/>
                  </a:lnTo>
                  <a:cubicBezTo>
                    <a:pt x="591187" y="3430785"/>
                    <a:pt x="548640" y="3671695"/>
                    <a:pt x="548640" y="3179299"/>
                  </a:cubicBezTo>
                  <a:cubicBezTo>
                    <a:pt x="548640" y="3024483"/>
                    <a:pt x="554351" y="2869655"/>
                    <a:pt x="562707" y="2715065"/>
                  </a:cubicBezTo>
                  <a:cubicBezTo>
                    <a:pt x="563863" y="2693670"/>
                    <a:pt x="601500" y="2579505"/>
                    <a:pt x="604911" y="2574388"/>
                  </a:cubicBezTo>
                  <a:cubicBezTo>
                    <a:pt x="614289" y="2560320"/>
                    <a:pt x="626179" y="2547635"/>
                    <a:pt x="633046" y="2532185"/>
                  </a:cubicBezTo>
                  <a:cubicBezTo>
                    <a:pt x="645091" y="2505084"/>
                    <a:pt x="651803" y="2475914"/>
                    <a:pt x="661181" y="2447779"/>
                  </a:cubicBezTo>
                  <a:lnTo>
                    <a:pt x="675249" y="2405576"/>
                  </a:lnTo>
                  <a:cubicBezTo>
                    <a:pt x="679938" y="2391508"/>
                    <a:pt x="681092" y="2375711"/>
                    <a:pt x="689317" y="2363373"/>
                  </a:cubicBezTo>
                  <a:cubicBezTo>
                    <a:pt x="698695" y="2349305"/>
                    <a:pt x="709891" y="2336292"/>
                    <a:pt x="717452" y="2321170"/>
                  </a:cubicBezTo>
                  <a:cubicBezTo>
                    <a:pt x="724084" y="2307907"/>
                    <a:pt x="724318" y="2291929"/>
                    <a:pt x="731520" y="2278966"/>
                  </a:cubicBezTo>
                  <a:cubicBezTo>
                    <a:pt x="747942" y="2249407"/>
                    <a:pt x="769034" y="2222695"/>
                    <a:pt x="787791" y="2194560"/>
                  </a:cubicBezTo>
                  <a:cubicBezTo>
                    <a:pt x="797169" y="2180492"/>
                    <a:pt x="810579" y="2168397"/>
                    <a:pt x="815926" y="2152357"/>
                  </a:cubicBezTo>
                  <a:cubicBezTo>
                    <a:pt x="820615" y="2138289"/>
                    <a:pt x="822793" y="2123117"/>
                    <a:pt x="829994" y="2110154"/>
                  </a:cubicBezTo>
                  <a:cubicBezTo>
                    <a:pt x="869763" y="2038570"/>
                    <a:pt x="871711" y="2040300"/>
                    <a:pt x="914400" y="1997613"/>
                  </a:cubicBezTo>
                  <a:cubicBezTo>
                    <a:pt x="919089" y="1983545"/>
                    <a:pt x="920838" y="1968125"/>
                    <a:pt x="928467" y="1955410"/>
                  </a:cubicBezTo>
                  <a:cubicBezTo>
                    <a:pt x="986401" y="1858853"/>
                    <a:pt x="930817" y="2004630"/>
                    <a:pt x="970671" y="1885071"/>
                  </a:cubicBezTo>
                  <a:cubicBezTo>
                    <a:pt x="982008" y="1783029"/>
                    <a:pt x="976654" y="1779721"/>
                    <a:pt x="998806" y="1702191"/>
                  </a:cubicBezTo>
                  <a:cubicBezTo>
                    <a:pt x="1002880" y="1687933"/>
                    <a:pt x="1004649" y="1672326"/>
                    <a:pt x="1012874" y="1659988"/>
                  </a:cubicBezTo>
                  <a:cubicBezTo>
                    <a:pt x="1023910" y="1643435"/>
                    <a:pt x="1041009" y="1631853"/>
                    <a:pt x="1055077" y="1617785"/>
                  </a:cubicBezTo>
                  <a:cubicBezTo>
                    <a:pt x="1120387" y="1421852"/>
                    <a:pt x="1036493" y="1631594"/>
                    <a:pt x="1139483" y="1477108"/>
                  </a:cubicBezTo>
                  <a:cubicBezTo>
                    <a:pt x="1152263" y="1457937"/>
                    <a:pt x="1173479" y="1420135"/>
                    <a:pt x="1195754" y="1406770"/>
                  </a:cubicBezTo>
                  <a:cubicBezTo>
                    <a:pt x="1208470" y="1399141"/>
                    <a:pt x="1223889" y="1397391"/>
                    <a:pt x="1237957" y="1392702"/>
                  </a:cubicBezTo>
                  <a:cubicBezTo>
                    <a:pt x="1242646" y="1378634"/>
                    <a:pt x="1245392" y="1363762"/>
                    <a:pt x="1252024" y="1350499"/>
                  </a:cubicBezTo>
                  <a:cubicBezTo>
                    <a:pt x="1269769" y="1315010"/>
                    <a:pt x="1282128" y="1306328"/>
                    <a:pt x="1308295" y="1280160"/>
                  </a:cubicBezTo>
                  <a:cubicBezTo>
                    <a:pt x="1312984" y="1266092"/>
                    <a:pt x="1315731" y="1251220"/>
                    <a:pt x="1322363" y="1237957"/>
                  </a:cubicBezTo>
                  <a:cubicBezTo>
                    <a:pt x="1340110" y="1202462"/>
                    <a:pt x="1352463" y="1193789"/>
                    <a:pt x="1378634" y="1167619"/>
                  </a:cubicBezTo>
                  <a:cubicBezTo>
                    <a:pt x="1418483" y="1048067"/>
                    <a:pt x="1362906" y="1193832"/>
                    <a:pt x="1420837" y="1097280"/>
                  </a:cubicBezTo>
                  <a:cubicBezTo>
                    <a:pt x="1475621" y="1005973"/>
                    <a:pt x="1391751" y="1098228"/>
                    <a:pt x="1463040" y="1026942"/>
                  </a:cubicBezTo>
                  <a:cubicBezTo>
                    <a:pt x="1472418" y="998807"/>
                    <a:pt x="1483982" y="971308"/>
                    <a:pt x="1491175" y="942536"/>
                  </a:cubicBezTo>
                  <a:cubicBezTo>
                    <a:pt x="1493803" y="932024"/>
                    <a:pt x="1510661" y="858479"/>
                    <a:pt x="1519311" y="844062"/>
                  </a:cubicBezTo>
                  <a:cubicBezTo>
                    <a:pt x="1526135" y="832689"/>
                    <a:pt x="1538068" y="825305"/>
                    <a:pt x="1547446" y="815926"/>
                  </a:cubicBezTo>
                  <a:cubicBezTo>
                    <a:pt x="1552135" y="801858"/>
                    <a:pt x="1554882" y="786986"/>
                    <a:pt x="1561514" y="773723"/>
                  </a:cubicBezTo>
                  <a:cubicBezTo>
                    <a:pt x="1569075" y="758601"/>
                    <a:pt x="1582782" y="746970"/>
                    <a:pt x="1589649" y="731520"/>
                  </a:cubicBezTo>
                  <a:cubicBezTo>
                    <a:pt x="1641375" y="615135"/>
                    <a:pt x="1588138" y="676759"/>
                    <a:pt x="1645920" y="618979"/>
                  </a:cubicBezTo>
                  <a:cubicBezTo>
                    <a:pt x="1693214" y="477090"/>
                    <a:pt x="1621039" y="697222"/>
                    <a:pt x="1674055" y="520505"/>
                  </a:cubicBezTo>
                  <a:cubicBezTo>
                    <a:pt x="1709555" y="402173"/>
                    <a:pt x="1696534" y="474244"/>
                    <a:pt x="1716258" y="365760"/>
                  </a:cubicBezTo>
                  <a:cubicBezTo>
                    <a:pt x="1721360" y="337697"/>
                    <a:pt x="1723408" y="309026"/>
                    <a:pt x="1730326" y="281354"/>
                  </a:cubicBezTo>
                  <a:cubicBezTo>
                    <a:pt x="1730329" y="281340"/>
                    <a:pt x="1765493" y="175853"/>
                    <a:pt x="1772529" y="154745"/>
                  </a:cubicBezTo>
                  <a:cubicBezTo>
                    <a:pt x="1777218" y="140677"/>
                    <a:pt x="1774259" y="120768"/>
                    <a:pt x="1786597" y="112542"/>
                  </a:cubicBezTo>
                  <a:lnTo>
                    <a:pt x="1828800" y="84406"/>
                  </a:lnTo>
                  <a:lnTo>
                    <a:pt x="1856935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4339883" y="4114801"/>
              <a:ext cx="411555" cy="865163"/>
            </a:xfrm>
            <a:custGeom>
              <a:avLst/>
              <a:gdLst>
                <a:gd name="connsiteX0" fmla="*/ 0 w 548740"/>
                <a:gd name="connsiteY0" fmla="*/ 1153551 h 1153551"/>
                <a:gd name="connsiteX1" fmla="*/ 14067 w 548740"/>
                <a:gd name="connsiteY1" fmla="*/ 1083212 h 1153551"/>
                <a:gd name="connsiteX2" fmla="*/ 56271 w 548740"/>
                <a:gd name="connsiteY2" fmla="*/ 1069145 h 1153551"/>
                <a:gd name="connsiteX3" fmla="*/ 84406 w 548740"/>
                <a:gd name="connsiteY3" fmla="*/ 1041009 h 1153551"/>
                <a:gd name="connsiteX4" fmla="*/ 112541 w 548740"/>
                <a:gd name="connsiteY4" fmla="*/ 956603 h 1153551"/>
                <a:gd name="connsiteX5" fmla="*/ 154744 w 548740"/>
                <a:gd name="connsiteY5" fmla="*/ 872197 h 1153551"/>
                <a:gd name="connsiteX6" fmla="*/ 239151 w 548740"/>
                <a:gd name="connsiteY6" fmla="*/ 787791 h 1153551"/>
                <a:gd name="connsiteX7" fmla="*/ 267286 w 548740"/>
                <a:gd name="connsiteY7" fmla="*/ 759655 h 1153551"/>
                <a:gd name="connsiteX8" fmla="*/ 309489 w 548740"/>
                <a:gd name="connsiteY8" fmla="*/ 675249 h 1153551"/>
                <a:gd name="connsiteX9" fmla="*/ 337624 w 548740"/>
                <a:gd name="connsiteY9" fmla="*/ 633046 h 1153551"/>
                <a:gd name="connsiteX10" fmla="*/ 365760 w 548740"/>
                <a:gd name="connsiteY10" fmla="*/ 520505 h 1153551"/>
                <a:gd name="connsiteX11" fmla="*/ 393895 w 548740"/>
                <a:gd name="connsiteY11" fmla="*/ 492369 h 1153551"/>
                <a:gd name="connsiteX12" fmla="*/ 407963 w 548740"/>
                <a:gd name="connsiteY12" fmla="*/ 450166 h 1153551"/>
                <a:gd name="connsiteX13" fmla="*/ 450166 w 548740"/>
                <a:gd name="connsiteY13" fmla="*/ 422031 h 1153551"/>
                <a:gd name="connsiteX14" fmla="*/ 478301 w 548740"/>
                <a:gd name="connsiteY14" fmla="*/ 379828 h 1153551"/>
                <a:gd name="connsiteX15" fmla="*/ 492369 w 548740"/>
                <a:gd name="connsiteY15" fmla="*/ 295422 h 1153551"/>
                <a:gd name="connsiteX16" fmla="*/ 506437 w 548740"/>
                <a:gd name="connsiteY16" fmla="*/ 84406 h 1153551"/>
                <a:gd name="connsiteX17" fmla="*/ 520504 w 548740"/>
                <a:gd name="connsiteY17" fmla="*/ 42203 h 1153551"/>
                <a:gd name="connsiteX18" fmla="*/ 548640 w 548740"/>
                <a:gd name="connsiteY18" fmla="*/ 0 h 1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8740" h="1153551">
                  <a:moveTo>
                    <a:pt x="0" y="1153551"/>
                  </a:moveTo>
                  <a:cubicBezTo>
                    <a:pt x="4689" y="1130105"/>
                    <a:pt x="804" y="1103107"/>
                    <a:pt x="14067" y="1083212"/>
                  </a:cubicBezTo>
                  <a:cubicBezTo>
                    <a:pt x="22293" y="1070874"/>
                    <a:pt x="43555" y="1076774"/>
                    <a:pt x="56271" y="1069145"/>
                  </a:cubicBezTo>
                  <a:cubicBezTo>
                    <a:pt x="67644" y="1062321"/>
                    <a:pt x="75028" y="1050388"/>
                    <a:pt x="84406" y="1041009"/>
                  </a:cubicBezTo>
                  <a:lnTo>
                    <a:pt x="112541" y="956603"/>
                  </a:lnTo>
                  <a:cubicBezTo>
                    <a:pt x="126156" y="915757"/>
                    <a:pt x="124996" y="906903"/>
                    <a:pt x="154744" y="872197"/>
                  </a:cubicBezTo>
                  <a:cubicBezTo>
                    <a:pt x="154764" y="872174"/>
                    <a:pt x="225072" y="801870"/>
                    <a:pt x="239151" y="787791"/>
                  </a:cubicBezTo>
                  <a:cubicBezTo>
                    <a:pt x="248530" y="778412"/>
                    <a:pt x="259929" y="770691"/>
                    <a:pt x="267286" y="759655"/>
                  </a:cubicBezTo>
                  <a:cubicBezTo>
                    <a:pt x="347917" y="638707"/>
                    <a:pt x="251246" y="791734"/>
                    <a:pt x="309489" y="675249"/>
                  </a:cubicBezTo>
                  <a:cubicBezTo>
                    <a:pt x="317050" y="660127"/>
                    <a:pt x="328246" y="647114"/>
                    <a:pt x="337624" y="633046"/>
                  </a:cubicBezTo>
                  <a:cubicBezTo>
                    <a:pt x="340650" y="617916"/>
                    <a:pt x="352782" y="542135"/>
                    <a:pt x="365760" y="520505"/>
                  </a:cubicBezTo>
                  <a:cubicBezTo>
                    <a:pt x="372584" y="509132"/>
                    <a:pt x="384517" y="501748"/>
                    <a:pt x="393895" y="492369"/>
                  </a:cubicBezTo>
                  <a:cubicBezTo>
                    <a:pt x="398584" y="478301"/>
                    <a:pt x="398700" y="461745"/>
                    <a:pt x="407963" y="450166"/>
                  </a:cubicBezTo>
                  <a:cubicBezTo>
                    <a:pt x="418525" y="436964"/>
                    <a:pt x="438211" y="433986"/>
                    <a:pt x="450166" y="422031"/>
                  </a:cubicBezTo>
                  <a:cubicBezTo>
                    <a:pt x="462121" y="410076"/>
                    <a:pt x="468923" y="393896"/>
                    <a:pt x="478301" y="379828"/>
                  </a:cubicBezTo>
                  <a:cubicBezTo>
                    <a:pt x="482990" y="351693"/>
                    <a:pt x="489665" y="323817"/>
                    <a:pt x="492369" y="295422"/>
                  </a:cubicBezTo>
                  <a:cubicBezTo>
                    <a:pt x="499053" y="225245"/>
                    <a:pt x="498652" y="154470"/>
                    <a:pt x="506437" y="84406"/>
                  </a:cubicBezTo>
                  <a:cubicBezTo>
                    <a:pt x="508075" y="69668"/>
                    <a:pt x="512875" y="54918"/>
                    <a:pt x="520504" y="42203"/>
                  </a:cubicBezTo>
                  <a:cubicBezTo>
                    <a:pt x="551956" y="-10217"/>
                    <a:pt x="548640" y="34745"/>
                    <a:pt x="54864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2672862" y="284871"/>
              <a:ext cx="1339948" cy="2141806"/>
            </a:xfrm>
            <a:custGeom>
              <a:avLst/>
              <a:gdLst>
                <a:gd name="connsiteX0" fmla="*/ 1786597 w 1786597"/>
                <a:gd name="connsiteY0" fmla="*/ 0 h 2855741"/>
                <a:gd name="connsiteX1" fmla="*/ 1674056 w 1786597"/>
                <a:gd name="connsiteY1" fmla="*/ 28135 h 2855741"/>
                <a:gd name="connsiteX2" fmla="*/ 1617785 w 1786597"/>
                <a:gd name="connsiteY2" fmla="*/ 98474 h 2855741"/>
                <a:gd name="connsiteX3" fmla="*/ 1575582 w 1786597"/>
                <a:gd name="connsiteY3" fmla="*/ 112541 h 2855741"/>
                <a:gd name="connsiteX4" fmla="*/ 1561514 w 1786597"/>
                <a:gd name="connsiteY4" fmla="*/ 309489 h 2855741"/>
                <a:gd name="connsiteX5" fmla="*/ 1603717 w 1786597"/>
                <a:gd name="connsiteY5" fmla="*/ 323557 h 2855741"/>
                <a:gd name="connsiteX6" fmla="*/ 1645920 w 1786597"/>
                <a:gd name="connsiteY6" fmla="*/ 393895 h 2855741"/>
                <a:gd name="connsiteX7" fmla="*/ 1631853 w 1786597"/>
                <a:gd name="connsiteY7" fmla="*/ 436098 h 2855741"/>
                <a:gd name="connsiteX8" fmla="*/ 1575582 w 1786597"/>
                <a:gd name="connsiteY8" fmla="*/ 506437 h 2855741"/>
                <a:gd name="connsiteX9" fmla="*/ 1533379 w 1786597"/>
                <a:gd name="connsiteY9" fmla="*/ 534572 h 2855741"/>
                <a:gd name="connsiteX10" fmla="*/ 1505243 w 1786597"/>
                <a:gd name="connsiteY10" fmla="*/ 562707 h 2855741"/>
                <a:gd name="connsiteX11" fmla="*/ 1463040 w 1786597"/>
                <a:gd name="connsiteY11" fmla="*/ 576775 h 2855741"/>
                <a:gd name="connsiteX12" fmla="*/ 1420837 w 1786597"/>
                <a:gd name="connsiteY12" fmla="*/ 604910 h 2855741"/>
                <a:gd name="connsiteX13" fmla="*/ 1378634 w 1786597"/>
                <a:gd name="connsiteY13" fmla="*/ 675249 h 2855741"/>
                <a:gd name="connsiteX14" fmla="*/ 1350499 w 1786597"/>
                <a:gd name="connsiteY14" fmla="*/ 717452 h 2855741"/>
                <a:gd name="connsiteX15" fmla="*/ 1280160 w 1786597"/>
                <a:gd name="connsiteY15" fmla="*/ 787790 h 2855741"/>
                <a:gd name="connsiteX16" fmla="*/ 1252025 w 1786597"/>
                <a:gd name="connsiteY16" fmla="*/ 815926 h 2855741"/>
                <a:gd name="connsiteX17" fmla="*/ 1209822 w 1786597"/>
                <a:gd name="connsiteY17" fmla="*/ 844061 h 2855741"/>
                <a:gd name="connsiteX18" fmla="*/ 1139483 w 1786597"/>
                <a:gd name="connsiteY18" fmla="*/ 886264 h 2855741"/>
                <a:gd name="connsiteX19" fmla="*/ 1111348 w 1786597"/>
                <a:gd name="connsiteY19" fmla="*/ 914400 h 2855741"/>
                <a:gd name="connsiteX20" fmla="*/ 1083213 w 1786597"/>
                <a:gd name="connsiteY20" fmla="*/ 1041009 h 2855741"/>
                <a:gd name="connsiteX21" fmla="*/ 1069145 w 1786597"/>
                <a:gd name="connsiteY21" fmla="*/ 1336430 h 2855741"/>
                <a:gd name="connsiteX22" fmla="*/ 1041010 w 1786597"/>
                <a:gd name="connsiteY22" fmla="*/ 1477107 h 2855741"/>
                <a:gd name="connsiteX23" fmla="*/ 1012874 w 1786597"/>
                <a:gd name="connsiteY23" fmla="*/ 1617784 h 2855741"/>
                <a:gd name="connsiteX24" fmla="*/ 956603 w 1786597"/>
                <a:gd name="connsiteY24" fmla="*/ 1674055 h 2855741"/>
                <a:gd name="connsiteX25" fmla="*/ 942536 w 1786597"/>
                <a:gd name="connsiteY25" fmla="*/ 1716258 h 2855741"/>
                <a:gd name="connsiteX26" fmla="*/ 900333 w 1786597"/>
                <a:gd name="connsiteY26" fmla="*/ 1744394 h 2855741"/>
                <a:gd name="connsiteX27" fmla="*/ 872197 w 1786597"/>
                <a:gd name="connsiteY27" fmla="*/ 1772529 h 2855741"/>
                <a:gd name="connsiteX28" fmla="*/ 844062 w 1786597"/>
                <a:gd name="connsiteY28" fmla="*/ 1814732 h 2855741"/>
                <a:gd name="connsiteX29" fmla="*/ 787791 w 1786597"/>
                <a:gd name="connsiteY29" fmla="*/ 1927274 h 2855741"/>
                <a:gd name="connsiteX30" fmla="*/ 745588 w 1786597"/>
                <a:gd name="connsiteY30" fmla="*/ 1941341 h 2855741"/>
                <a:gd name="connsiteX31" fmla="*/ 717453 w 1786597"/>
                <a:gd name="connsiteY31" fmla="*/ 1969477 h 2855741"/>
                <a:gd name="connsiteX32" fmla="*/ 675250 w 1786597"/>
                <a:gd name="connsiteY32" fmla="*/ 1983544 h 2855741"/>
                <a:gd name="connsiteX33" fmla="*/ 618979 w 1786597"/>
                <a:gd name="connsiteY33" fmla="*/ 2067950 h 2855741"/>
                <a:gd name="connsiteX34" fmla="*/ 590843 w 1786597"/>
                <a:gd name="connsiteY34" fmla="*/ 2096086 h 2855741"/>
                <a:gd name="connsiteX35" fmla="*/ 520505 w 1786597"/>
                <a:gd name="connsiteY35" fmla="*/ 2152357 h 2855741"/>
                <a:gd name="connsiteX36" fmla="*/ 478302 w 1786597"/>
                <a:gd name="connsiteY36" fmla="*/ 2236763 h 2855741"/>
                <a:gd name="connsiteX37" fmla="*/ 464234 w 1786597"/>
                <a:gd name="connsiteY37" fmla="*/ 2461846 h 2855741"/>
                <a:gd name="connsiteX38" fmla="*/ 450167 w 1786597"/>
                <a:gd name="connsiteY38" fmla="*/ 2504049 h 2855741"/>
                <a:gd name="connsiteX39" fmla="*/ 422031 w 1786597"/>
                <a:gd name="connsiteY39" fmla="*/ 2532184 h 2855741"/>
                <a:gd name="connsiteX40" fmla="*/ 393896 w 1786597"/>
                <a:gd name="connsiteY40" fmla="*/ 2616590 h 2855741"/>
                <a:gd name="connsiteX41" fmla="*/ 379828 w 1786597"/>
                <a:gd name="connsiteY41" fmla="*/ 2658794 h 2855741"/>
                <a:gd name="connsiteX42" fmla="*/ 253219 w 1786597"/>
                <a:gd name="connsiteY42" fmla="*/ 2700997 h 2855741"/>
                <a:gd name="connsiteX43" fmla="*/ 211016 w 1786597"/>
                <a:gd name="connsiteY43" fmla="*/ 2715064 h 2855741"/>
                <a:gd name="connsiteX44" fmla="*/ 168813 w 1786597"/>
                <a:gd name="connsiteY44" fmla="*/ 2729132 h 2855741"/>
                <a:gd name="connsiteX45" fmla="*/ 70339 w 1786597"/>
                <a:gd name="connsiteY45" fmla="*/ 2813538 h 2855741"/>
                <a:gd name="connsiteX46" fmla="*/ 42203 w 1786597"/>
                <a:gd name="connsiteY46" fmla="*/ 2841674 h 2855741"/>
                <a:gd name="connsiteX47" fmla="*/ 0 w 1786597"/>
                <a:gd name="connsiteY47" fmla="*/ 2855741 h 28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86597" h="2855741">
                  <a:moveTo>
                    <a:pt x="1786597" y="0"/>
                  </a:moveTo>
                  <a:cubicBezTo>
                    <a:pt x="1771464" y="3026"/>
                    <a:pt x="1695687" y="15156"/>
                    <a:pt x="1674056" y="28135"/>
                  </a:cubicBezTo>
                  <a:cubicBezTo>
                    <a:pt x="1616690" y="62554"/>
                    <a:pt x="1675298" y="52463"/>
                    <a:pt x="1617785" y="98474"/>
                  </a:cubicBezTo>
                  <a:cubicBezTo>
                    <a:pt x="1606206" y="107737"/>
                    <a:pt x="1589650" y="107852"/>
                    <a:pt x="1575582" y="112541"/>
                  </a:cubicBezTo>
                  <a:cubicBezTo>
                    <a:pt x="1550739" y="187071"/>
                    <a:pt x="1524332" y="225829"/>
                    <a:pt x="1561514" y="309489"/>
                  </a:cubicBezTo>
                  <a:cubicBezTo>
                    <a:pt x="1567536" y="323040"/>
                    <a:pt x="1589649" y="318868"/>
                    <a:pt x="1603717" y="323557"/>
                  </a:cubicBezTo>
                  <a:cubicBezTo>
                    <a:pt x="1626005" y="345844"/>
                    <a:pt x="1645920" y="357370"/>
                    <a:pt x="1645920" y="393895"/>
                  </a:cubicBezTo>
                  <a:cubicBezTo>
                    <a:pt x="1645920" y="408724"/>
                    <a:pt x="1638485" y="422835"/>
                    <a:pt x="1631853" y="436098"/>
                  </a:cubicBezTo>
                  <a:cubicBezTo>
                    <a:pt x="1619669" y="460467"/>
                    <a:pt x="1597387" y="488993"/>
                    <a:pt x="1575582" y="506437"/>
                  </a:cubicBezTo>
                  <a:cubicBezTo>
                    <a:pt x="1562380" y="516999"/>
                    <a:pt x="1546581" y="524010"/>
                    <a:pt x="1533379" y="534572"/>
                  </a:cubicBezTo>
                  <a:cubicBezTo>
                    <a:pt x="1523022" y="542857"/>
                    <a:pt x="1516616" y="555883"/>
                    <a:pt x="1505243" y="562707"/>
                  </a:cubicBezTo>
                  <a:cubicBezTo>
                    <a:pt x="1492527" y="570336"/>
                    <a:pt x="1476303" y="570143"/>
                    <a:pt x="1463040" y="576775"/>
                  </a:cubicBezTo>
                  <a:cubicBezTo>
                    <a:pt x="1447918" y="584336"/>
                    <a:pt x="1434905" y="595532"/>
                    <a:pt x="1420837" y="604910"/>
                  </a:cubicBezTo>
                  <a:cubicBezTo>
                    <a:pt x="1396408" y="678203"/>
                    <a:pt x="1422773" y="620076"/>
                    <a:pt x="1378634" y="675249"/>
                  </a:cubicBezTo>
                  <a:cubicBezTo>
                    <a:pt x="1368072" y="688451"/>
                    <a:pt x="1361632" y="704728"/>
                    <a:pt x="1350499" y="717452"/>
                  </a:cubicBezTo>
                  <a:cubicBezTo>
                    <a:pt x="1328664" y="742406"/>
                    <a:pt x="1303606" y="764344"/>
                    <a:pt x="1280160" y="787790"/>
                  </a:cubicBezTo>
                  <a:cubicBezTo>
                    <a:pt x="1270781" y="797169"/>
                    <a:pt x="1263061" y="808569"/>
                    <a:pt x="1252025" y="815926"/>
                  </a:cubicBezTo>
                  <a:cubicBezTo>
                    <a:pt x="1237957" y="825304"/>
                    <a:pt x="1223024" y="833499"/>
                    <a:pt x="1209822" y="844061"/>
                  </a:cubicBezTo>
                  <a:cubicBezTo>
                    <a:pt x="1154649" y="888200"/>
                    <a:pt x="1212776" y="861835"/>
                    <a:pt x="1139483" y="886264"/>
                  </a:cubicBezTo>
                  <a:cubicBezTo>
                    <a:pt x="1130105" y="895643"/>
                    <a:pt x="1118172" y="903027"/>
                    <a:pt x="1111348" y="914400"/>
                  </a:cubicBezTo>
                  <a:cubicBezTo>
                    <a:pt x="1095363" y="941042"/>
                    <a:pt x="1086055" y="1023958"/>
                    <a:pt x="1083213" y="1041009"/>
                  </a:cubicBezTo>
                  <a:cubicBezTo>
                    <a:pt x="1078524" y="1139483"/>
                    <a:pt x="1076428" y="1238114"/>
                    <a:pt x="1069145" y="1336430"/>
                  </a:cubicBezTo>
                  <a:cubicBezTo>
                    <a:pt x="1062263" y="1429341"/>
                    <a:pt x="1054970" y="1400327"/>
                    <a:pt x="1041010" y="1477107"/>
                  </a:cubicBezTo>
                  <a:cubicBezTo>
                    <a:pt x="1040356" y="1480702"/>
                    <a:pt x="1030491" y="1593121"/>
                    <a:pt x="1012874" y="1617784"/>
                  </a:cubicBezTo>
                  <a:cubicBezTo>
                    <a:pt x="997456" y="1639369"/>
                    <a:pt x="956603" y="1674055"/>
                    <a:pt x="956603" y="1674055"/>
                  </a:cubicBezTo>
                  <a:cubicBezTo>
                    <a:pt x="951914" y="1688123"/>
                    <a:pt x="951799" y="1704679"/>
                    <a:pt x="942536" y="1716258"/>
                  </a:cubicBezTo>
                  <a:cubicBezTo>
                    <a:pt x="931974" y="1729461"/>
                    <a:pt x="913535" y="1733832"/>
                    <a:pt x="900333" y="1744394"/>
                  </a:cubicBezTo>
                  <a:cubicBezTo>
                    <a:pt x="889976" y="1752679"/>
                    <a:pt x="880483" y="1762172"/>
                    <a:pt x="872197" y="1772529"/>
                  </a:cubicBezTo>
                  <a:cubicBezTo>
                    <a:pt x="861635" y="1785731"/>
                    <a:pt x="850929" y="1799282"/>
                    <a:pt x="844062" y="1814732"/>
                  </a:cubicBezTo>
                  <a:cubicBezTo>
                    <a:pt x="823657" y="1860645"/>
                    <a:pt x="831565" y="1901010"/>
                    <a:pt x="787791" y="1927274"/>
                  </a:cubicBezTo>
                  <a:cubicBezTo>
                    <a:pt x="775076" y="1934903"/>
                    <a:pt x="759656" y="1936652"/>
                    <a:pt x="745588" y="1941341"/>
                  </a:cubicBezTo>
                  <a:cubicBezTo>
                    <a:pt x="736210" y="1950720"/>
                    <a:pt x="728826" y="1962653"/>
                    <a:pt x="717453" y="1969477"/>
                  </a:cubicBezTo>
                  <a:cubicBezTo>
                    <a:pt x="704738" y="1977106"/>
                    <a:pt x="685735" y="1973059"/>
                    <a:pt x="675250" y="1983544"/>
                  </a:cubicBezTo>
                  <a:cubicBezTo>
                    <a:pt x="651339" y="2007454"/>
                    <a:pt x="642889" y="2044040"/>
                    <a:pt x="618979" y="2067950"/>
                  </a:cubicBezTo>
                  <a:cubicBezTo>
                    <a:pt x="609600" y="2077329"/>
                    <a:pt x="601200" y="2087800"/>
                    <a:pt x="590843" y="2096086"/>
                  </a:cubicBezTo>
                  <a:cubicBezTo>
                    <a:pt x="550219" y="2128585"/>
                    <a:pt x="550699" y="2114613"/>
                    <a:pt x="520505" y="2152357"/>
                  </a:cubicBezTo>
                  <a:cubicBezTo>
                    <a:pt x="489339" y="2191315"/>
                    <a:pt x="493161" y="2192188"/>
                    <a:pt x="478302" y="2236763"/>
                  </a:cubicBezTo>
                  <a:cubicBezTo>
                    <a:pt x="473613" y="2311791"/>
                    <a:pt x="472103" y="2387085"/>
                    <a:pt x="464234" y="2461846"/>
                  </a:cubicBezTo>
                  <a:cubicBezTo>
                    <a:pt x="462682" y="2476593"/>
                    <a:pt x="457796" y="2491334"/>
                    <a:pt x="450167" y="2504049"/>
                  </a:cubicBezTo>
                  <a:cubicBezTo>
                    <a:pt x="443343" y="2515422"/>
                    <a:pt x="431410" y="2522806"/>
                    <a:pt x="422031" y="2532184"/>
                  </a:cubicBezTo>
                  <a:lnTo>
                    <a:pt x="393896" y="2616590"/>
                  </a:lnTo>
                  <a:cubicBezTo>
                    <a:pt x="389207" y="2630658"/>
                    <a:pt x="393896" y="2654105"/>
                    <a:pt x="379828" y="2658794"/>
                  </a:cubicBezTo>
                  <a:lnTo>
                    <a:pt x="253219" y="2700997"/>
                  </a:lnTo>
                  <a:lnTo>
                    <a:pt x="211016" y="2715064"/>
                  </a:lnTo>
                  <a:lnTo>
                    <a:pt x="168813" y="2729132"/>
                  </a:lnTo>
                  <a:cubicBezTo>
                    <a:pt x="33357" y="2864588"/>
                    <a:pt x="177464" y="2727838"/>
                    <a:pt x="70339" y="2813538"/>
                  </a:cubicBezTo>
                  <a:cubicBezTo>
                    <a:pt x="59982" y="2821824"/>
                    <a:pt x="53576" y="2834850"/>
                    <a:pt x="42203" y="2841674"/>
                  </a:cubicBezTo>
                  <a:cubicBezTo>
                    <a:pt x="29488" y="2849303"/>
                    <a:pt x="0" y="2855741"/>
                    <a:pt x="0" y="285574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3253154" y="1655609"/>
              <a:ext cx="1382151" cy="190776"/>
            </a:xfrm>
            <a:custGeom>
              <a:avLst/>
              <a:gdLst>
                <a:gd name="connsiteX0" fmla="*/ 0 w 1842868"/>
                <a:gd name="connsiteY0" fmla="*/ 99624 h 254368"/>
                <a:gd name="connsiteX1" fmla="*/ 112542 w 1842868"/>
                <a:gd name="connsiteY1" fmla="*/ 127759 h 254368"/>
                <a:gd name="connsiteX2" fmla="*/ 154745 w 1842868"/>
                <a:gd name="connsiteY2" fmla="*/ 155894 h 254368"/>
                <a:gd name="connsiteX3" fmla="*/ 182880 w 1842868"/>
                <a:gd name="connsiteY3" fmla="*/ 184030 h 254368"/>
                <a:gd name="connsiteX4" fmla="*/ 267287 w 1842868"/>
                <a:gd name="connsiteY4" fmla="*/ 212165 h 254368"/>
                <a:gd name="connsiteX5" fmla="*/ 520505 w 1842868"/>
                <a:gd name="connsiteY5" fmla="*/ 240300 h 254368"/>
                <a:gd name="connsiteX6" fmla="*/ 661182 w 1842868"/>
                <a:gd name="connsiteY6" fmla="*/ 254368 h 254368"/>
                <a:gd name="connsiteX7" fmla="*/ 900333 w 1842868"/>
                <a:gd name="connsiteY7" fmla="*/ 240300 h 254368"/>
                <a:gd name="connsiteX8" fmla="*/ 942536 w 1842868"/>
                <a:gd name="connsiteY8" fmla="*/ 212165 h 254368"/>
                <a:gd name="connsiteX9" fmla="*/ 1026942 w 1842868"/>
                <a:gd name="connsiteY9" fmla="*/ 184030 h 254368"/>
                <a:gd name="connsiteX10" fmla="*/ 1336431 w 1842868"/>
                <a:gd name="connsiteY10" fmla="*/ 155894 h 254368"/>
                <a:gd name="connsiteX11" fmla="*/ 1448973 w 1842868"/>
                <a:gd name="connsiteY11" fmla="*/ 127759 h 254368"/>
                <a:gd name="connsiteX12" fmla="*/ 1491176 w 1842868"/>
                <a:gd name="connsiteY12" fmla="*/ 99624 h 254368"/>
                <a:gd name="connsiteX13" fmla="*/ 1547447 w 1842868"/>
                <a:gd name="connsiteY13" fmla="*/ 43353 h 254368"/>
                <a:gd name="connsiteX14" fmla="*/ 1674056 w 1842868"/>
                <a:gd name="connsiteY14" fmla="*/ 29285 h 254368"/>
                <a:gd name="connsiteX15" fmla="*/ 1772530 w 1842868"/>
                <a:gd name="connsiteY15" fmla="*/ 1150 h 254368"/>
                <a:gd name="connsiteX16" fmla="*/ 1842868 w 1842868"/>
                <a:gd name="connsiteY16" fmla="*/ 1150 h 25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2868" h="254368">
                  <a:moveTo>
                    <a:pt x="0" y="99624"/>
                  </a:moveTo>
                  <a:cubicBezTo>
                    <a:pt x="26759" y="104975"/>
                    <a:pt x="83700" y="113338"/>
                    <a:pt x="112542" y="127759"/>
                  </a:cubicBezTo>
                  <a:cubicBezTo>
                    <a:pt x="127664" y="135320"/>
                    <a:pt x="141543" y="145332"/>
                    <a:pt x="154745" y="155894"/>
                  </a:cubicBezTo>
                  <a:cubicBezTo>
                    <a:pt x="165102" y="164180"/>
                    <a:pt x="171017" y="178099"/>
                    <a:pt x="182880" y="184030"/>
                  </a:cubicBezTo>
                  <a:cubicBezTo>
                    <a:pt x="209406" y="197293"/>
                    <a:pt x="238515" y="204972"/>
                    <a:pt x="267287" y="212165"/>
                  </a:cubicBezTo>
                  <a:cubicBezTo>
                    <a:pt x="391946" y="243331"/>
                    <a:pt x="288825" y="220994"/>
                    <a:pt x="520505" y="240300"/>
                  </a:cubicBezTo>
                  <a:cubicBezTo>
                    <a:pt x="567468" y="244214"/>
                    <a:pt x="614290" y="249679"/>
                    <a:pt x="661182" y="254368"/>
                  </a:cubicBezTo>
                  <a:cubicBezTo>
                    <a:pt x="740899" y="249679"/>
                    <a:pt x="821362" y="252146"/>
                    <a:pt x="900333" y="240300"/>
                  </a:cubicBezTo>
                  <a:cubicBezTo>
                    <a:pt x="917053" y="237792"/>
                    <a:pt x="927086" y="219032"/>
                    <a:pt x="942536" y="212165"/>
                  </a:cubicBezTo>
                  <a:cubicBezTo>
                    <a:pt x="969637" y="200120"/>
                    <a:pt x="997432" y="186981"/>
                    <a:pt x="1026942" y="184030"/>
                  </a:cubicBezTo>
                  <a:cubicBezTo>
                    <a:pt x="1223804" y="164343"/>
                    <a:pt x="1120656" y="173876"/>
                    <a:pt x="1336431" y="155894"/>
                  </a:cubicBezTo>
                  <a:cubicBezTo>
                    <a:pt x="1363190" y="150543"/>
                    <a:pt x="1420131" y="142180"/>
                    <a:pt x="1448973" y="127759"/>
                  </a:cubicBezTo>
                  <a:cubicBezTo>
                    <a:pt x="1464095" y="120198"/>
                    <a:pt x="1478339" y="110627"/>
                    <a:pt x="1491176" y="99624"/>
                  </a:cubicBezTo>
                  <a:cubicBezTo>
                    <a:pt x="1511316" y="82361"/>
                    <a:pt x="1521083" y="46282"/>
                    <a:pt x="1547447" y="43353"/>
                  </a:cubicBezTo>
                  <a:lnTo>
                    <a:pt x="1674056" y="29285"/>
                  </a:lnTo>
                  <a:cubicBezTo>
                    <a:pt x="1700735" y="20392"/>
                    <a:pt x="1746028" y="4094"/>
                    <a:pt x="1772530" y="1150"/>
                  </a:cubicBezTo>
                  <a:cubicBezTo>
                    <a:pt x="1795833" y="-1439"/>
                    <a:pt x="1819422" y="1150"/>
                    <a:pt x="1842868" y="11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3928403" y="400599"/>
              <a:ext cx="1487658" cy="411811"/>
            </a:xfrm>
            <a:custGeom>
              <a:avLst/>
              <a:gdLst>
                <a:gd name="connsiteX0" fmla="*/ 0 w 1983544"/>
                <a:gd name="connsiteY0" fmla="*/ 253660 h 549081"/>
                <a:gd name="connsiteX1" fmla="*/ 126609 w 1983544"/>
                <a:gd name="connsiteY1" fmla="*/ 267727 h 549081"/>
                <a:gd name="connsiteX2" fmla="*/ 154744 w 1983544"/>
                <a:gd name="connsiteY2" fmla="*/ 295863 h 549081"/>
                <a:gd name="connsiteX3" fmla="*/ 196947 w 1983544"/>
                <a:gd name="connsiteY3" fmla="*/ 309931 h 549081"/>
                <a:gd name="connsiteX4" fmla="*/ 225083 w 1983544"/>
                <a:gd name="connsiteY4" fmla="*/ 338066 h 549081"/>
                <a:gd name="connsiteX5" fmla="*/ 267286 w 1983544"/>
                <a:gd name="connsiteY5" fmla="*/ 352134 h 549081"/>
                <a:gd name="connsiteX6" fmla="*/ 337624 w 1983544"/>
                <a:gd name="connsiteY6" fmla="*/ 408404 h 549081"/>
                <a:gd name="connsiteX7" fmla="*/ 365760 w 1983544"/>
                <a:gd name="connsiteY7" fmla="*/ 436540 h 549081"/>
                <a:gd name="connsiteX8" fmla="*/ 393895 w 1983544"/>
                <a:gd name="connsiteY8" fmla="*/ 478743 h 549081"/>
                <a:gd name="connsiteX9" fmla="*/ 478301 w 1983544"/>
                <a:gd name="connsiteY9" fmla="*/ 506878 h 549081"/>
                <a:gd name="connsiteX10" fmla="*/ 548640 w 1983544"/>
                <a:gd name="connsiteY10" fmla="*/ 520946 h 549081"/>
                <a:gd name="connsiteX11" fmla="*/ 604911 w 1983544"/>
                <a:gd name="connsiteY11" fmla="*/ 535014 h 549081"/>
                <a:gd name="connsiteX12" fmla="*/ 717452 w 1983544"/>
                <a:gd name="connsiteY12" fmla="*/ 549081 h 549081"/>
                <a:gd name="connsiteX13" fmla="*/ 998806 w 1983544"/>
                <a:gd name="connsiteY13" fmla="*/ 535014 h 549081"/>
                <a:gd name="connsiteX14" fmla="*/ 1125415 w 1983544"/>
                <a:gd name="connsiteY14" fmla="*/ 478743 h 549081"/>
                <a:gd name="connsiteX15" fmla="*/ 1167618 w 1983544"/>
                <a:gd name="connsiteY15" fmla="*/ 464675 h 549081"/>
                <a:gd name="connsiteX16" fmla="*/ 1195754 w 1983544"/>
                <a:gd name="connsiteY16" fmla="*/ 380269 h 549081"/>
                <a:gd name="connsiteX17" fmla="*/ 1237957 w 1983544"/>
                <a:gd name="connsiteY17" fmla="*/ 352134 h 549081"/>
                <a:gd name="connsiteX18" fmla="*/ 1266092 w 1983544"/>
                <a:gd name="connsiteY18" fmla="*/ 323998 h 549081"/>
                <a:gd name="connsiteX19" fmla="*/ 1308295 w 1983544"/>
                <a:gd name="connsiteY19" fmla="*/ 309931 h 549081"/>
                <a:gd name="connsiteX20" fmla="*/ 1336431 w 1983544"/>
                <a:gd name="connsiteY20" fmla="*/ 281795 h 549081"/>
                <a:gd name="connsiteX21" fmla="*/ 1364566 w 1983544"/>
                <a:gd name="connsiteY21" fmla="*/ 197389 h 549081"/>
                <a:gd name="connsiteX22" fmla="*/ 1406769 w 1983544"/>
                <a:gd name="connsiteY22" fmla="*/ 169254 h 549081"/>
                <a:gd name="connsiteX23" fmla="*/ 1533378 w 1983544"/>
                <a:gd name="connsiteY23" fmla="*/ 141118 h 549081"/>
                <a:gd name="connsiteX24" fmla="*/ 1702191 w 1983544"/>
                <a:gd name="connsiteY24" fmla="*/ 127051 h 549081"/>
                <a:gd name="connsiteX25" fmla="*/ 1814732 w 1983544"/>
                <a:gd name="connsiteY25" fmla="*/ 98915 h 549081"/>
                <a:gd name="connsiteX26" fmla="*/ 1856935 w 1983544"/>
                <a:gd name="connsiteY26" fmla="*/ 84847 h 549081"/>
                <a:gd name="connsiteX27" fmla="*/ 1885071 w 1983544"/>
                <a:gd name="connsiteY27" fmla="*/ 56712 h 549081"/>
                <a:gd name="connsiteX28" fmla="*/ 1927274 w 1983544"/>
                <a:gd name="connsiteY28" fmla="*/ 42644 h 549081"/>
                <a:gd name="connsiteX29" fmla="*/ 1983544 w 1983544"/>
                <a:gd name="connsiteY29" fmla="*/ 441 h 54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83544" h="549081">
                  <a:moveTo>
                    <a:pt x="0" y="253660"/>
                  </a:moveTo>
                  <a:cubicBezTo>
                    <a:pt x="42203" y="258349"/>
                    <a:pt x="85643" y="256554"/>
                    <a:pt x="126609" y="267727"/>
                  </a:cubicBezTo>
                  <a:cubicBezTo>
                    <a:pt x="139405" y="271217"/>
                    <a:pt x="143371" y="289039"/>
                    <a:pt x="154744" y="295863"/>
                  </a:cubicBezTo>
                  <a:cubicBezTo>
                    <a:pt x="167459" y="303492"/>
                    <a:pt x="182879" y="305242"/>
                    <a:pt x="196947" y="309931"/>
                  </a:cubicBezTo>
                  <a:cubicBezTo>
                    <a:pt x="206326" y="319309"/>
                    <a:pt x="213710" y="331242"/>
                    <a:pt x="225083" y="338066"/>
                  </a:cubicBezTo>
                  <a:cubicBezTo>
                    <a:pt x="237799" y="345695"/>
                    <a:pt x="255707" y="342871"/>
                    <a:pt x="267286" y="352134"/>
                  </a:cubicBezTo>
                  <a:cubicBezTo>
                    <a:pt x="358185" y="424854"/>
                    <a:pt x="231548" y="373047"/>
                    <a:pt x="337624" y="408404"/>
                  </a:cubicBezTo>
                  <a:cubicBezTo>
                    <a:pt x="347003" y="417783"/>
                    <a:pt x="357474" y="426183"/>
                    <a:pt x="365760" y="436540"/>
                  </a:cubicBezTo>
                  <a:cubicBezTo>
                    <a:pt x="376322" y="449742"/>
                    <a:pt x="379558" y="469782"/>
                    <a:pt x="393895" y="478743"/>
                  </a:cubicBezTo>
                  <a:cubicBezTo>
                    <a:pt x="419044" y="494461"/>
                    <a:pt x="449220" y="501062"/>
                    <a:pt x="478301" y="506878"/>
                  </a:cubicBezTo>
                  <a:cubicBezTo>
                    <a:pt x="501747" y="511567"/>
                    <a:pt x="525299" y="515759"/>
                    <a:pt x="548640" y="520946"/>
                  </a:cubicBezTo>
                  <a:cubicBezTo>
                    <a:pt x="567514" y="525140"/>
                    <a:pt x="585840" y="531835"/>
                    <a:pt x="604911" y="535014"/>
                  </a:cubicBezTo>
                  <a:cubicBezTo>
                    <a:pt x="642202" y="541229"/>
                    <a:pt x="679938" y="544392"/>
                    <a:pt x="717452" y="549081"/>
                  </a:cubicBezTo>
                  <a:cubicBezTo>
                    <a:pt x="811237" y="544392"/>
                    <a:pt x="905523" y="545777"/>
                    <a:pt x="998806" y="535014"/>
                  </a:cubicBezTo>
                  <a:cubicBezTo>
                    <a:pt x="1093164" y="524127"/>
                    <a:pt x="1062006" y="510448"/>
                    <a:pt x="1125415" y="478743"/>
                  </a:cubicBezTo>
                  <a:cubicBezTo>
                    <a:pt x="1138678" y="472111"/>
                    <a:pt x="1153550" y="469364"/>
                    <a:pt x="1167618" y="464675"/>
                  </a:cubicBezTo>
                  <a:cubicBezTo>
                    <a:pt x="1176997" y="436540"/>
                    <a:pt x="1171078" y="396720"/>
                    <a:pt x="1195754" y="380269"/>
                  </a:cubicBezTo>
                  <a:cubicBezTo>
                    <a:pt x="1209822" y="370891"/>
                    <a:pt x="1224755" y="362696"/>
                    <a:pt x="1237957" y="352134"/>
                  </a:cubicBezTo>
                  <a:cubicBezTo>
                    <a:pt x="1248314" y="343848"/>
                    <a:pt x="1254719" y="330822"/>
                    <a:pt x="1266092" y="323998"/>
                  </a:cubicBezTo>
                  <a:cubicBezTo>
                    <a:pt x="1278807" y="316369"/>
                    <a:pt x="1294227" y="314620"/>
                    <a:pt x="1308295" y="309931"/>
                  </a:cubicBezTo>
                  <a:cubicBezTo>
                    <a:pt x="1317674" y="300552"/>
                    <a:pt x="1330499" y="293658"/>
                    <a:pt x="1336431" y="281795"/>
                  </a:cubicBezTo>
                  <a:cubicBezTo>
                    <a:pt x="1349694" y="255269"/>
                    <a:pt x="1339890" y="213840"/>
                    <a:pt x="1364566" y="197389"/>
                  </a:cubicBezTo>
                  <a:cubicBezTo>
                    <a:pt x="1378634" y="188011"/>
                    <a:pt x="1391647" y="176815"/>
                    <a:pt x="1406769" y="169254"/>
                  </a:cubicBezTo>
                  <a:cubicBezTo>
                    <a:pt x="1438993" y="153142"/>
                    <a:pt x="1505589" y="144206"/>
                    <a:pt x="1533378" y="141118"/>
                  </a:cubicBezTo>
                  <a:cubicBezTo>
                    <a:pt x="1589499" y="134882"/>
                    <a:pt x="1645920" y="131740"/>
                    <a:pt x="1702191" y="127051"/>
                  </a:cubicBezTo>
                  <a:cubicBezTo>
                    <a:pt x="1798661" y="94893"/>
                    <a:pt x="1678926" y="132867"/>
                    <a:pt x="1814732" y="98915"/>
                  </a:cubicBezTo>
                  <a:cubicBezTo>
                    <a:pt x="1829118" y="95318"/>
                    <a:pt x="1842867" y="89536"/>
                    <a:pt x="1856935" y="84847"/>
                  </a:cubicBezTo>
                  <a:cubicBezTo>
                    <a:pt x="1866314" y="75469"/>
                    <a:pt x="1873698" y="63536"/>
                    <a:pt x="1885071" y="56712"/>
                  </a:cubicBezTo>
                  <a:cubicBezTo>
                    <a:pt x="1897787" y="49083"/>
                    <a:pt x="1915695" y="51907"/>
                    <a:pt x="1927274" y="42644"/>
                  </a:cubicBezTo>
                  <a:cubicBezTo>
                    <a:pt x="1989781" y="-7362"/>
                    <a:pt x="1922321" y="441"/>
                    <a:pt x="1983544" y="44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4719711" y="822961"/>
              <a:ext cx="611945" cy="179372"/>
            </a:xfrm>
            <a:custGeom>
              <a:avLst/>
              <a:gdLst>
                <a:gd name="connsiteX0" fmla="*/ 0 w 815926"/>
                <a:gd name="connsiteY0" fmla="*/ 0 h 239163"/>
                <a:gd name="connsiteX1" fmla="*/ 196947 w 815926"/>
                <a:gd name="connsiteY1" fmla="*/ 28135 h 239163"/>
                <a:gd name="connsiteX2" fmla="*/ 281354 w 815926"/>
                <a:gd name="connsiteY2" fmla="*/ 56271 h 239163"/>
                <a:gd name="connsiteX3" fmla="*/ 337624 w 815926"/>
                <a:gd name="connsiteY3" fmla="*/ 70338 h 239163"/>
                <a:gd name="connsiteX4" fmla="*/ 422030 w 815926"/>
                <a:gd name="connsiteY4" fmla="*/ 98474 h 239163"/>
                <a:gd name="connsiteX5" fmla="*/ 464234 w 815926"/>
                <a:gd name="connsiteY5" fmla="*/ 112542 h 239163"/>
                <a:gd name="connsiteX6" fmla="*/ 548640 w 815926"/>
                <a:gd name="connsiteY6" fmla="*/ 154745 h 239163"/>
                <a:gd name="connsiteX7" fmla="*/ 590843 w 815926"/>
                <a:gd name="connsiteY7" fmla="*/ 182880 h 239163"/>
                <a:gd name="connsiteX8" fmla="*/ 717452 w 815926"/>
                <a:gd name="connsiteY8" fmla="*/ 211015 h 239163"/>
                <a:gd name="connsiteX9" fmla="*/ 815926 w 815926"/>
                <a:gd name="connsiteY9" fmla="*/ 239151 h 2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926" h="239163">
                  <a:moveTo>
                    <a:pt x="0" y="0"/>
                  </a:moveTo>
                  <a:cubicBezTo>
                    <a:pt x="60875" y="6764"/>
                    <a:pt x="135366" y="11340"/>
                    <a:pt x="196947" y="28135"/>
                  </a:cubicBezTo>
                  <a:cubicBezTo>
                    <a:pt x="225560" y="35938"/>
                    <a:pt x="252582" y="49078"/>
                    <a:pt x="281354" y="56271"/>
                  </a:cubicBezTo>
                  <a:cubicBezTo>
                    <a:pt x="300111" y="60960"/>
                    <a:pt x="319106" y="64782"/>
                    <a:pt x="337624" y="70338"/>
                  </a:cubicBezTo>
                  <a:cubicBezTo>
                    <a:pt x="366031" y="78860"/>
                    <a:pt x="393895" y="89095"/>
                    <a:pt x="422030" y="98474"/>
                  </a:cubicBezTo>
                  <a:cubicBezTo>
                    <a:pt x="436098" y="103163"/>
                    <a:pt x="451896" y="104316"/>
                    <a:pt x="464234" y="112542"/>
                  </a:cubicBezTo>
                  <a:cubicBezTo>
                    <a:pt x="585182" y="193173"/>
                    <a:pt x="432155" y="96502"/>
                    <a:pt x="548640" y="154745"/>
                  </a:cubicBezTo>
                  <a:cubicBezTo>
                    <a:pt x="563762" y="162306"/>
                    <a:pt x="575721" y="175319"/>
                    <a:pt x="590843" y="182880"/>
                  </a:cubicBezTo>
                  <a:cubicBezTo>
                    <a:pt x="625477" y="200197"/>
                    <a:pt x="685029" y="205611"/>
                    <a:pt x="717452" y="211015"/>
                  </a:cubicBezTo>
                  <a:cubicBezTo>
                    <a:pt x="806307" y="240634"/>
                    <a:pt x="772201" y="239151"/>
                    <a:pt x="815926" y="23915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4339798" y="801859"/>
              <a:ext cx="42289" cy="643597"/>
            </a:xfrm>
            <a:custGeom>
              <a:avLst/>
              <a:gdLst>
                <a:gd name="connsiteX0" fmla="*/ 28249 w 56385"/>
                <a:gd name="connsiteY0" fmla="*/ 0 h 858129"/>
                <a:gd name="connsiteX1" fmla="*/ 42317 w 56385"/>
                <a:gd name="connsiteY1" fmla="*/ 140677 h 858129"/>
                <a:gd name="connsiteX2" fmla="*/ 56385 w 56385"/>
                <a:gd name="connsiteY2" fmla="*/ 211015 h 858129"/>
                <a:gd name="connsiteX3" fmla="*/ 42317 w 56385"/>
                <a:gd name="connsiteY3" fmla="*/ 464233 h 858129"/>
                <a:gd name="connsiteX4" fmla="*/ 14181 w 56385"/>
                <a:gd name="connsiteY4" fmla="*/ 604910 h 858129"/>
                <a:gd name="connsiteX5" fmla="*/ 114 w 56385"/>
                <a:gd name="connsiteY5" fmla="*/ 858129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85" h="858129">
                  <a:moveTo>
                    <a:pt x="28249" y="0"/>
                  </a:moveTo>
                  <a:cubicBezTo>
                    <a:pt x="32938" y="46892"/>
                    <a:pt x="36088" y="93964"/>
                    <a:pt x="42317" y="140677"/>
                  </a:cubicBezTo>
                  <a:cubicBezTo>
                    <a:pt x="45477" y="164378"/>
                    <a:pt x="56385" y="187105"/>
                    <a:pt x="56385" y="211015"/>
                  </a:cubicBezTo>
                  <a:cubicBezTo>
                    <a:pt x="56385" y="295551"/>
                    <a:pt x="49059" y="379966"/>
                    <a:pt x="42317" y="464233"/>
                  </a:cubicBezTo>
                  <a:cubicBezTo>
                    <a:pt x="35511" y="549311"/>
                    <a:pt x="34549" y="543806"/>
                    <a:pt x="14181" y="604910"/>
                  </a:cubicBezTo>
                  <a:cubicBezTo>
                    <a:pt x="-2222" y="801761"/>
                    <a:pt x="114" y="717257"/>
                    <a:pt x="114" y="85812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3516923" y="991773"/>
              <a:ext cx="664698" cy="432581"/>
            </a:xfrm>
            <a:custGeom>
              <a:avLst/>
              <a:gdLst>
                <a:gd name="connsiteX0" fmla="*/ 0 w 886264"/>
                <a:gd name="connsiteY0" fmla="*/ 0 h 576775"/>
                <a:gd name="connsiteX1" fmla="*/ 239151 w 886264"/>
                <a:gd name="connsiteY1" fmla="*/ 14068 h 576775"/>
                <a:gd name="connsiteX2" fmla="*/ 323557 w 886264"/>
                <a:gd name="connsiteY2" fmla="*/ 42203 h 576775"/>
                <a:gd name="connsiteX3" fmla="*/ 393895 w 886264"/>
                <a:gd name="connsiteY3" fmla="*/ 98474 h 576775"/>
                <a:gd name="connsiteX4" fmla="*/ 492369 w 886264"/>
                <a:gd name="connsiteY4" fmla="*/ 182880 h 576775"/>
                <a:gd name="connsiteX5" fmla="*/ 506437 w 886264"/>
                <a:gd name="connsiteY5" fmla="*/ 225083 h 576775"/>
                <a:gd name="connsiteX6" fmla="*/ 590843 w 886264"/>
                <a:gd name="connsiteY6" fmla="*/ 267286 h 576775"/>
                <a:gd name="connsiteX7" fmla="*/ 689317 w 886264"/>
                <a:gd name="connsiteY7" fmla="*/ 337625 h 576775"/>
                <a:gd name="connsiteX8" fmla="*/ 731520 w 886264"/>
                <a:gd name="connsiteY8" fmla="*/ 407963 h 576775"/>
                <a:gd name="connsiteX9" fmla="*/ 745587 w 886264"/>
                <a:gd name="connsiteY9" fmla="*/ 450166 h 576775"/>
                <a:gd name="connsiteX10" fmla="*/ 815926 w 886264"/>
                <a:gd name="connsiteY10" fmla="*/ 506437 h 576775"/>
                <a:gd name="connsiteX11" fmla="*/ 829994 w 886264"/>
                <a:gd name="connsiteY11" fmla="*/ 548640 h 576775"/>
                <a:gd name="connsiteX12" fmla="*/ 872197 w 886264"/>
                <a:gd name="connsiteY12" fmla="*/ 562708 h 576775"/>
                <a:gd name="connsiteX13" fmla="*/ 886264 w 886264"/>
                <a:gd name="connsiteY13" fmla="*/ 576775 h 5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6264" h="576775">
                  <a:moveTo>
                    <a:pt x="0" y="0"/>
                  </a:moveTo>
                  <a:cubicBezTo>
                    <a:pt x="79717" y="4689"/>
                    <a:pt x="159967" y="3740"/>
                    <a:pt x="239151" y="14068"/>
                  </a:cubicBezTo>
                  <a:cubicBezTo>
                    <a:pt x="268559" y="17904"/>
                    <a:pt x="323557" y="42203"/>
                    <a:pt x="323557" y="42203"/>
                  </a:cubicBezTo>
                  <a:cubicBezTo>
                    <a:pt x="419319" y="137969"/>
                    <a:pt x="269689" y="-7988"/>
                    <a:pt x="393895" y="98474"/>
                  </a:cubicBezTo>
                  <a:cubicBezTo>
                    <a:pt x="513291" y="200813"/>
                    <a:pt x="395481" y="118289"/>
                    <a:pt x="492369" y="182880"/>
                  </a:cubicBezTo>
                  <a:cubicBezTo>
                    <a:pt x="497058" y="196948"/>
                    <a:pt x="497174" y="213504"/>
                    <a:pt x="506437" y="225083"/>
                  </a:cubicBezTo>
                  <a:cubicBezTo>
                    <a:pt x="526272" y="249876"/>
                    <a:pt x="563039" y="258019"/>
                    <a:pt x="590843" y="267286"/>
                  </a:cubicBezTo>
                  <a:cubicBezTo>
                    <a:pt x="657599" y="334042"/>
                    <a:pt x="621949" y="315168"/>
                    <a:pt x="689317" y="337625"/>
                  </a:cubicBezTo>
                  <a:cubicBezTo>
                    <a:pt x="729166" y="457179"/>
                    <a:pt x="673589" y="311412"/>
                    <a:pt x="731520" y="407963"/>
                  </a:cubicBezTo>
                  <a:cubicBezTo>
                    <a:pt x="739149" y="420678"/>
                    <a:pt x="737958" y="437451"/>
                    <a:pt x="745587" y="450166"/>
                  </a:cubicBezTo>
                  <a:cubicBezTo>
                    <a:pt x="758951" y="472439"/>
                    <a:pt x="796757" y="493658"/>
                    <a:pt x="815926" y="506437"/>
                  </a:cubicBezTo>
                  <a:cubicBezTo>
                    <a:pt x="820615" y="520505"/>
                    <a:pt x="819509" y="538155"/>
                    <a:pt x="829994" y="548640"/>
                  </a:cubicBezTo>
                  <a:cubicBezTo>
                    <a:pt x="840479" y="559125"/>
                    <a:pt x="858934" y="556076"/>
                    <a:pt x="872197" y="562708"/>
                  </a:cubicBezTo>
                  <a:cubicBezTo>
                    <a:pt x="878128" y="565674"/>
                    <a:pt x="881575" y="572086"/>
                    <a:pt x="886264" y="57677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3495822" y="1318847"/>
              <a:ext cx="400930" cy="221606"/>
            </a:xfrm>
            <a:custGeom>
              <a:avLst/>
              <a:gdLst>
                <a:gd name="connsiteX0" fmla="*/ 0 w 534573"/>
                <a:gd name="connsiteY0" fmla="*/ 0 h 295475"/>
                <a:gd name="connsiteX1" fmla="*/ 70339 w 534573"/>
                <a:gd name="connsiteY1" fmla="*/ 14067 h 295475"/>
                <a:gd name="connsiteX2" fmla="*/ 140677 w 534573"/>
                <a:gd name="connsiteY2" fmla="*/ 84406 h 295475"/>
                <a:gd name="connsiteX3" fmla="*/ 182880 w 534573"/>
                <a:gd name="connsiteY3" fmla="*/ 98473 h 295475"/>
                <a:gd name="connsiteX4" fmla="*/ 196948 w 534573"/>
                <a:gd name="connsiteY4" fmla="*/ 140676 h 295475"/>
                <a:gd name="connsiteX5" fmla="*/ 281354 w 534573"/>
                <a:gd name="connsiteY5" fmla="*/ 168812 h 295475"/>
                <a:gd name="connsiteX6" fmla="*/ 351693 w 534573"/>
                <a:gd name="connsiteY6" fmla="*/ 211015 h 295475"/>
                <a:gd name="connsiteX7" fmla="*/ 393896 w 534573"/>
                <a:gd name="connsiteY7" fmla="*/ 239150 h 295475"/>
                <a:gd name="connsiteX8" fmla="*/ 478302 w 534573"/>
                <a:gd name="connsiteY8" fmla="*/ 267286 h 295475"/>
                <a:gd name="connsiteX9" fmla="*/ 534573 w 534573"/>
                <a:gd name="connsiteY9" fmla="*/ 295421 h 2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573" h="295475">
                  <a:moveTo>
                    <a:pt x="0" y="0"/>
                  </a:moveTo>
                  <a:cubicBezTo>
                    <a:pt x="23446" y="4689"/>
                    <a:pt x="49836" y="1765"/>
                    <a:pt x="70339" y="14067"/>
                  </a:cubicBezTo>
                  <a:cubicBezTo>
                    <a:pt x="98772" y="31127"/>
                    <a:pt x="109221" y="73921"/>
                    <a:pt x="140677" y="84406"/>
                  </a:cubicBezTo>
                  <a:lnTo>
                    <a:pt x="182880" y="98473"/>
                  </a:lnTo>
                  <a:cubicBezTo>
                    <a:pt x="187569" y="112541"/>
                    <a:pt x="184881" y="132057"/>
                    <a:pt x="196948" y="140676"/>
                  </a:cubicBezTo>
                  <a:cubicBezTo>
                    <a:pt x="221081" y="157914"/>
                    <a:pt x="281354" y="168812"/>
                    <a:pt x="281354" y="168812"/>
                  </a:cubicBezTo>
                  <a:cubicBezTo>
                    <a:pt x="336310" y="223766"/>
                    <a:pt x="278645" y="174491"/>
                    <a:pt x="351693" y="211015"/>
                  </a:cubicBezTo>
                  <a:cubicBezTo>
                    <a:pt x="366815" y="218576"/>
                    <a:pt x="378446" y="232283"/>
                    <a:pt x="393896" y="239150"/>
                  </a:cubicBezTo>
                  <a:cubicBezTo>
                    <a:pt x="420997" y="251195"/>
                    <a:pt x="453626" y="250835"/>
                    <a:pt x="478302" y="267286"/>
                  </a:cubicBezTo>
                  <a:cubicBezTo>
                    <a:pt x="524407" y="298022"/>
                    <a:pt x="503598" y="295421"/>
                    <a:pt x="534573" y="29542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2978834" y="2247314"/>
              <a:ext cx="822960" cy="358757"/>
            </a:xfrm>
            <a:custGeom>
              <a:avLst/>
              <a:gdLst>
                <a:gd name="connsiteX0" fmla="*/ 0 w 1097280"/>
                <a:gd name="connsiteY0" fmla="*/ 0 h 478343"/>
                <a:gd name="connsiteX1" fmla="*/ 56271 w 1097280"/>
                <a:gd name="connsiteY1" fmla="*/ 112542 h 478343"/>
                <a:gd name="connsiteX2" fmla="*/ 84407 w 1097280"/>
                <a:gd name="connsiteY2" fmla="*/ 140677 h 478343"/>
                <a:gd name="connsiteX3" fmla="*/ 126610 w 1097280"/>
                <a:gd name="connsiteY3" fmla="*/ 154745 h 478343"/>
                <a:gd name="connsiteX4" fmla="*/ 168813 w 1097280"/>
                <a:gd name="connsiteY4" fmla="*/ 182880 h 478343"/>
                <a:gd name="connsiteX5" fmla="*/ 211016 w 1097280"/>
                <a:gd name="connsiteY5" fmla="*/ 253219 h 478343"/>
                <a:gd name="connsiteX6" fmla="*/ 267287 w 1097280"/>
                <a:gd name="connsiteY6" fmla="*/ 323557 h 478343"/>
                <a:gd name="connsiteX7" fmla="*/ 309490 w 1097280"/>
                <a:gd name="connsiteY7" fmla="*/ 337625 h 478343"/>
                <a:gd name="connsiteX8" fmla="*/ 337625 w 1097280"/>
                <a:gd name="connsiteY8" fmla="*/ 379828 h 478343"/>
                <a:gd name="connsiteX9" fmla="*/ 379828 w 1097280"/>
                <a:gd name="connsiteY9" fmla="*/ 393896 h 478343"/>
                <a:gd name="connsiteX10" fmla="*/ 562708 w 1097280"/>
                <a:gd name="connsiteY10" fmla="*/ 407964 h 478343"/>
                <a:gd name="connsiteX11" fmla="*/ 661182 w 1097280"/>
                <a:gd name="connsiteY11" fmla="*/ 393896 h 478343"/>
                <a:gd name="connsiteX12" fmla="*/ 914400 w 1097280"/>
                <a:gd name="connsiteY12" fmla="*/ 422031 h 478343"/>
                <a:gd name="connsiteX13" fmla="*/ 942536 w 1097280"/>
                <a:gd name="connsiteY13" fmla="*/ 450167 h 478343"/>
                <a:gd name="connsiteX14" fmla="*/ 984739 w 1097280"/>
                <a:gd name="connsiteY14" fmla="*/ 464234 h 478343"/>
                <a:gd name="connsiteX15" fmla="*/ 1097280 w 1097280"/>
                <a:gd name="connsiteY15" fmla="*/ 478302 h 47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7280" h="478343">
                  <a:moveTo>
                    <a:pt x="0" y="0"/>
                  </a:moveTo>
                  <a:cubicBezTo>
                    <a:pt x="21825" y="54561"/>
                    <a:pt x="22558" y="70401"/>
                    <a:pt x="56271" y="112542"/>
                  </a:cubicBezTo>
                  <a:cubicBezTo>
                    <a:pt x="64557" y="122899"/>
                    <a:pt x="73034" y="133853"/>
                    <a:pt x="84407" y="140677"/>
                  </a:cubicBezTo>
                  <a:cubicBezTo>
                    <a:pt x="97123" y="148306"/>
                    <a:pt x="113347" y="148113"/>
                    <a:pt x="126610" y="154745"/>
                  </a:cubicBezTo>
                  <a:cubicBezTo>
                    <a:pt x="141732" y="162306"/>
                    <a:pt x="154745" y="173502"/>
                    <a:pt x="168813" y="182880"/>
                  </a:cubicBezTo>
                  <a:cubicBezTo>
                    <a:pt x="193242" y="256173"/>
                    <a:pt x="166877" y="198046"/>
                    <a:pt x="211016" y="253219"/>
                  </a:cubicBezTo>
                  <a:cubicBezTo>
                    <a:pt x="228713" y="275340"/>
                    <a:pt x="241156" y="307878"/>
                    <a:pt x="267287" y="323557"/>
                  </a:cubicBezTo>
                  <a:cubicBezTo>
                    <a:pt x="280003" y="331186"/>
                    <a:pt x="295422" y="332936"/>
                    <a:pt x="309490" y="337625"/>
                  </a:cubicBezTo>
                  <a:cubicBezTo>
                    <a:pt x="318868" y="351693"/>
                    <a:pt x="324423" y="369266"/>
                    <a:pt x="337625" y="379828"/>
                  </a:cubicBezTo>
                  <a:cubicBezTo>
                    <a:pt x="349204" y="389091"/>
                    <a:pt x="365114" y="392057"/>
                    <a:pt x="379828" y="393896"/>
                  </a:cubicBezTo>
                  <a:cubicBezTo>
                    <a:pt x="440496" y="401480"/>
                    <a:pt x="501748" y="403275"/>
                    <a:pt x="562708" y="407964"/>
                  </a:cubicBezTo>
                  <a:cubicBezTo>
                    <a:pt x="595533" y="403275"/>
                    <a:pt x="628024" y="393896"/>
                    <a:pt x="661182" y="393896"/>
                  </a:cubicBezTo>
                  <a:cubicBezTo>
                    <a:pt x="841827" y="393896"/>
                    <a:pt x="814820" y="388839"/>
                    <a:pt x="914400" y="422031"/>
                  </a:cubicBezTo>
                  <a:cubicBezTo>
                    <a:pt x="923779" y="431410"/>
                    <a:pt x="931163" y="443343"/>
                    <a:pt x="942536" y="450167"/>
                  </a:cubicBezTo>
                  <a:cubicBezTo>
                    <a:pt x="955251" y="457796"/>
                    <a:pt x="970264" y="461017"/>
                    <a:pt x="984739" y="464234"/>
                  </a:cubicBezTo>
                  <a:cubicBezTo>
                    <a:pt x="1054984" y="479844"/>
                    <a:pt x="1048319" y="478302"/>
                    <a:pt x="1097280" y="47830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2683412" y="2648244"/>
              <a:ext cx="548640" cy="158261"/>
            </a:xfrm>
            <a:custGeom>
              <a:avLst/>
              <a:gdLst>
                <a:gd name="connsiteX0" fmla="*/ 0 w 731520"/>
                <a:gd name="connsiteY0" fmla="*/ 0 h 211015"/>
                <a:gd name="connsiteX1" fmla="*/ 84406 w 731520"/>
                <a:gd name="connsiteY1" fmla="*/ 14067 h 211015"/>
                <a:gd name="connsiteX2" fmla="*/ 182880 w 731520"/>
                <a:gd name="connsiteY2" fmla="*/ 28135 h 211015"/>
                <a:gd name="connsiteX3" fmla="*/ 267286 w 731520"/>
                <a:gd name="connsiteY3" fmla="*/ 56271 h 211015"/>
                <a:gd name="connsiteX4" fmla="*/ 309489 w 731520"/>
                <a:gd name="connsiteY4" fmla="*/ 70338 h 211015"/>
                <a:gd name="connsiteX5" fmla="*/ 464234 w 731520"/>
                <a:gd name="connsiteY5" fmla="*/ 98474 h 211015"/>
                <a:gd name="connsiteX6" fmla="*/ 576775 w 731520"/>
                <a:gd name="connsiteY6" fmla="*/ 112541 h 211015"/>
                <a:gd name="connsiteX7" fmla="*/ 675249 w 731520"/>
                <a:gd name="connsiteY7" fmla="*/ 140677 h 211015"/>
                <a:gd name="connsiteX8" fmla="*/ 703385 w 731520"/>
                <a:gd name="connsiteY8" fmla="*/ 168812 h 211015"/>
                <a:gd name="connsiteX9" fmla="*/ 731520 w 731520"/>
                <a:gd name="connsiteY9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0" h="211015">
                  <a:moveTo>
                    <a:pt x="0" y="0"/>
                  </a:moveTo>
                  <a:lnTo>
                    <a:pt x="84406" y="14067"/>
                  </a:lnTo>
                  <a:cubicBezTo>
                    <a:pt x="117178" y="19109"/>
                    <a:pt x="150571" y="20679"/>
                    <a:pt x="182880" y="28135"/>
                  </a:cubicBezTo>
                  <a:cubicBezTo>
                    <a:pt x="211778" y="34804"/>
                    <a:pt x="239151" y="46893"/>
                    <a:pt x="267286" y="56271"/>
                  </a:cubicBezTo>
                  <a:cubicBezTo>
                    <a:pt x="281354" y="60960"/>
                    <a:pt x="294948" y="67430"/>
                    <a:pt x="309489" y="70338"/>
                  </a:cubicBezTo>
                  <a:cubicBezTo>
                    <a:pt x="370072" y="82455"/>
                    <a:pt x="401246" y="89476"/>
                    <a:pt x="464234" y="98474"/>
                  </a:cubicBezTo>
                  <a:cubicBezTo>
                    <a:pt x="501660" y="103820"/>
                    <a:pt x="539261" y="107852"/>
                    <a:pt x="576775" y="112541"/>
                  </a:cubicBezTo>
                  <a:cubicBezTo>
                    <a:pt x="587287" y="115169"/>
                    <a:pt x="660832" y="132027"/>
                    <a:pt x="675249" y="140677"/>
                  </a:cubicBezTo>
                  <a:cubicBezTo>
                    <a:pt x="686622" y="147501"/>
                    <a:pt x="695099" y="158455"/>
                    <a:pt x="703385" y="168812"/>
                  </a:cubicBezTo>
                  <a:cubicBezTo>
                    <a:pt x="713947" y="182014"/>
                    <a:pt x="731520" y="211015"/>
                    <a:pt x="731520" y="21101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110089" y="3123028"/>
              <a:ext cx="2574388" cy="1888673"/>
            </a:xfrm>
            <a:custGeom>
              <a:avLst/>
              <a:gdLst>
                <a:gd name="connsiteX0" fmla="*/ 3432517 w 3432517"/>
                <a:gd name="connsiteY0" fmla="*/ 0 h 2518231"/>
                <a:gd name="connsiteX1" fmla="*/ 3362179 w 3432517"/>
                <a:gd name="connsiteY1" fmla="*/ 56271 h 2518231"/>
                <a:gd name="connsiteX2" fmla="*/ 3334043 w 3432517"/>
                <a:gd name="connsiteY2" fmla="*/ 84406 h 2518231"/>
                <a:gd name="connsiteX3" fmla="*/ 3291840 w 3432517"/>
                <a:gd name="connsiteY3" fmla="*/ 154745 h 2518231"/>
                <a:gd name="connsiteX4" fmla="*/ 3207434 w 3432517"/>
                <a:gd name="connsiteY4" fmla="*/ 196948 h 2518231"/>
                <a:gd name="connsiteX5" fmla="*/ 3080825 w 3432517"/>
                <a:gd name="connsiteY5" fmla="*/ 253218 h 2518231"/>
                <a:gd name="connsiteX6" fmla="*/ 2729133 w 3432517"/>
                <a:gd name="connsiteY6" fmla="*/ 267286 h 2518231"/>
                <a:gd name="connsiteX7" fmla="*/ 2686930 w 3432517"/>
                <a:gd name="connsiteY7" fmla="*/ 281354 h 2518231"/>
                <a:gd name="connsiteX8" fmla="*/ 2630659 w 3432517"/>
                <a:gd name="connsiteY8" fmla="*/ 337625 h 2518231"/>
                <a:gd name="connsiteX9" fmla="*/ 2588456 w 3432517"/>
                <a:gd name="connsiteY9" fmla="*/ 422031 h 2518231"/>
                <a:gd name="connsiteX10" fmla="*/ 2560320 w 3432517"/>
                <a:gd name="connsiteY10" fmla="*/ 506437 h 2518231"/>
                <a:gd name="connsiteX11" fmla="*/ 2546253 w 3432517"/>
                <a:gd name="connsiteY11" fmla="*/ 548640 h 2518231"/>
                <a:gd name="connsiteX12" fmla="*/ 2532185 w 3432517"/>
                <a:gd name="connsiteY12" fmla="*/ 590843 h 2518231"/>
                <a:gd name="connsiteX13" fmla="*/ 2504050 w 3432517"/>
                <a:gd name="connsiteY13" fmla="*/ 717452 h 2518231"/>
                <a:gd name="connsiteX14" fmla="*/ 2475914 w 3432517"/>
                <a:gd name="connsiteY14" fmla="*/ 928468 h 2518231"/>
                <a:gd name="connsiteX15" fmla="*/ 2447779 w 3432517"/>
                <a:gd name="connsiteY15" fmla="*/ 970671 h 2518231"/>
                <a:gd name="connsiteX16" fmla="*/ 2377440 w 3432517"/>
                <a:gd name="connsiteY16" fmla="*/ 1026941 h 2518231"/>
                <a:gd name="connsiteX17" fmla="*/ 2293034 w 3432517"/>
                <a:gd name="connsiteY17" fmla="*/ 1055077 h 2518231"/>
                <a:gd name="connsiteX18" fmla="*/ 2208628 w 3432517"/>
                <a:gd name="connsiteY18" fmla="*/ 1083212 h 2518231"/>
                <a:gd name="connsiteX19" fmla="*/ 2166425 w 3432517"/>
                <a:gd name="connsiteY19" fmla="*/ 1097280 h 2518231"/>
                <a:gd name="connsiteX20" fmla="*/ 2124222 w 3432517"/>
                <a:gd name="connsiteY20" fmla="*/ 1111348 h 2518231"/>
                <a:gd name="connsiteX21" fmla="*/ 2053883 w 3432517"/>
                <a:gd name="connsiteY21" fmla="*/ 1167618 h 2518231"/>
                <a:gd name="connsiteX22" fmla="*/ 2025748 w 3432517"/>
                <a:gd name="connsiteY22" fmla="*/ 1195754 h 2518231"/>
                <a:gd name="connsiteX23" fmla="*/ 1997613 w 3432517"/>
                <a:gd name="connsiteY23" fmla="*/ 1280160 h 2518231"/>
                <a:gd name="connsiteX24" fmla="*/ 1955410 w 3432517"/>
                <a:gd name="connsiteY24" fmla="*/ 1364566 h 2518231"/>
                <a:gd name="connsiteX25" fmla="*/ 1927274 w 3432517"/>
                <a:gd name="connsiteY25" fmla="*/ 1392701 h 2518231"/>
                <a:gd name="connsiteX26" fmla="*/ 1913206 w 3432517"/>
                <a:gd name="connsiteY26" fmla="*/ 1434905 h 2518231"/>
                <a:gd name="connsiteX27" fmla="*/ 1828800 w 3432517"/>
                <a:gd name="connsiteY27" fmla="*/ 1547446 h 2518231"/>
                <a:gd name="connsiteX28" fmla="*/ 1786597 w 3432517"/>
                <a:gd name="connsiteY28" fmla="*/ 1575581 h 2518231"/>
                <a:gd name="connsiteX29" fmla="*/ 1730326 w 3432517"/>
                <a:gd name="connsiteY29" fmla="*/ 1589649 h 2518231"/>
                <a:gd name="connsiteX30" fmla="*/ 1688123 w 3432517"/>
                <a:gd name="connsiteY30" fmla="*/ 1603717 h 2518231"/>
                <a:gd name="connsiteX31" fmla="*/ 1547446 w 3432517"/>
                <a:gd name="connsiteY31" fmla="*/ 1589649 h 2518231"/>
                <a:gd name="connsiteX32" fmla="*/ 1448973 w 3432517"/>
                <a:gd name="connsiteY32" fmla="*/ 1547446 h 2518231"/>
                <a:gd name="connsiteX33" fmla="*/ 1308296 w 3432517"/>
                <a:gd name="connsiteY33" fmla="*/ 1575581 h 2518231"/>
                <a:gd name="connsiteX34" fmla="*/ 1280160 w 3432517"/>
                <a:gd name="connsiteY34" fmla="*/ 1603717 h 2518231"/>
                <a:gd name="connsiteX35" fmla="*/ 1195754 w 3432517"/>
                <a:gd name="connsiteY35" fmla="*/ 1645920 h 2518231"/>
                <a:gd name="connsiteX36" fmla="*/ 914400 w 3432517"/>
                <a:gd name="connsiteY36" fmla="*/ 1674055 h 2518231"/>
                <a:gd name="connsiteX37" fmla="*/ 815926 w 3432517"/>
                <a:gd name="connsiteY37" fmla="*/ 1688123 h 2518231"/>
                <a:gd name="connsiteX38" fmla="*/ 773723 w 3432517"/>
                <a:gd name="connsiteY38" fmla="*/ 1716258 h 2518231"/>
                <a:gd name="connsiteX39" fmla="*/ 689317 w 3432517"/>
                <a:gd name="connsiteY39" fmla="*/ 1744394 h 2518231"/>
                <a:gd name="connsiteX40" fmla="*/ 647114 w 3432517"/>
                <a:gd name="connsiteY40" fmla="*/ 1758461 h 2518231"/>
                <a:gd name="connsiteX41" fmla="*/ 604911 w 3432517"/>
                <a:gd name="connsiteY41" fmla="*/ 1772529 h 2518231"/>
                <a:gd name="connsiteX42" fmla="*/ 520505 w 3432517"/>
                <a:gd name="connsiteY42" fmla="*/ 1871003 h 2518231"/>
                <a:gd name="connsiteX43" fmla="*/ 492370 w 3432517"/>
                <a:gd name="connsiteY43" fmla="*/ 1955409 h 2518231"/>
                <a:gd name="connsiteX44" fmla="*/ 478302 w 3432517"/>
                <a:gd name="connsiteY44" fmla="*/ 1997612 h 2518231"/>
                <a:gd name="connsiteX45" fmla="*/ 464234 w 3432517"/>
                <a:gd name="connsiteY45" fmla="*/ 2039815 h 2518231"/>
                <a:gd name="connsiteX46" fmla="*/ 365760 w 3432517"/>
                <a:gd name="connsiteY46" fmla="*/ 2124221 h 2518231"/>
                <a:gd name="connsiteX47" fmla="*/ 267286 w 3432517"/>
                <a:gd name="connsiteY47" fmla="*/ 2222695 h 2518231"/>
                <a:gd name="connsiteX48" fmla="*/ 253219 w 3432517"/>
                <a:gd name="connsiteY48" fmla="*/ 2264898 h 2518231"/>
                <a:gd name="connsiteX49" fmla="*/ 182880 w 3432517"/>
                <a:gd name="connsiteY49" fmla="*/ 2307101 h 2518231"/>
                <a:gd name="connsiteX50" fmla="*/ 154745 w 3432517"/>
                <a:gd name="connsiteY50" fmla="*/ 2335237 h 2518231"/>
                <a:gd name="connsiteX51" fmla="*/ 126610 w 3432517"/>
                <a:gd name="connsiteY51" fmla="*/ 2377440 h 2518231"/>
                <a:gd name="connsiteX52" fmla="*/ 84406 w 3432517"/>
                <a:gd name="connsiteY52" fmla="*/ 2391508 h 2518231"/>
                <a:gd name="connsiteX53" fmla="*/ 28136 w 3432517"/>
                <a:gd name="connsiteY53" fmla="*/ 2475914 h 2518231"/>
                <a:gd name="connsiteX54" fmla="*/ 0 w 3432517"/>
                <a:gd name="connsiteY54" fmla="*/ 2518117 h 251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32517" h="2518231">
                  <a:moveTo>
                    <a:pt x="3432517" y="0"/>
                  </a:moveTo>
                  <a:cubicBezTo>
                    <a:pt x="3409071" y="18757"/>
                    <a:pt x="3384976" y="36731"/>
                    <a:pt x="3362179" y="56271"/>
                  </a:cubicBezTo>
                  <a:cubicBezTo>
                    <a:pt x="3352109" y="64903"/>
                    <a:pt x="3340867" y="73033"/>
                    <a:pt x="3334043" y="84406"/>
                  </a:cubicBezTo>
                  <a:cubicBezTo>
                    <a:pt x="3297649" y="145062"/>
                    <a:pt x="3346680" y="110873"/>
                    <a:pt x="3291840" y="154745"/>
                  </a:cubicBezTo>
                  <a:cubicBezTo>
                    <a:pt x="3224649" y="208497"/>
                    <a:pt x="3276771" y="162280"/>
                    <a:pt x="3207434" y="196948"/>
                  </a:cubicBezTo>
                  <a:cubicBezTo>
                    <a:pt x="3152839" y="224246"/>
                    <a:pt x="3159723" y="250062"/>
                    <a:pt x="3080825" y="253218"/>
                  </a:cubicBezTo>
                  <a:lnTo>
                    <a:pt x="2729133" y="267286"/>
                  </a:lnTo>
                  <a:cubicBezTo>
                    <a:pt x="2715065" y="271975"/>
                    <a:pt x="2698997" y="272735"/>
                    <a:pt x="2686930" y="281354"/>
                  </a:cubicBezTo>
                  <a:cubicBezTo>
                    <a:pt x="2665345" y="296772"/>
                    <a:pt x="2630659" y="337625"/>
                    <a:pt x="2630659" y="337625"/>
                  </a:cubicBezTo>
                  <a:cubicBezTo>
                    <a:pt x="2579353" y="491540"/>
                    <a:pt x="2661178" y="258407"/>
                    <a:pt x="2588456" y="422031"/>
                  </a:cubicBezTo>
                  <a:cubicBezTo>
                    <a:pt x="2576411" y="449132"/>
                    <a:pt x="2569698" y="478302"/>
                    <a:pt x="2560320" y="506437"/>
                  </a:cubicBezTo>
                  <a:lnTo>
                    <a:pt x="2546253" y="548640"/>
                  </a:lnTo>
                  <a:cubicBezTo>
                    <a:pt x="2541564" y="562708"/>
                    <a:pt x="2534623" y="576216"/>
                    <a:pt x="2532185" y="590843"/>
                  </a:cubicBezTo>
                  <a:cubicBezTo>
                    <a:pt x="2515679" y="689876"/>
                    <a:pt x="2527137" y="648189"/>
                    <a:pt x="2504050" y="717452"/>
                  </a:cubicBezTo>
                  <a:cubicBezTo>
                    <a:pt x="2502500" y="731405"/>
                    <a:pt x="2486438" y="896895"/>
                    <a:pt x="2475914" y="928468"/>
                  </a:cubicBezTo>
                  <a:cubicBezTo>
                    <a:pt x="2470568" y="944508"/>
                    <a:pt x="2458341" y="957469"/>
                    <a:pt x="2447779" y="970671"/>
                  </a:cubicBezTo>
                  <a:cubicBezTo>
                    <a:pt x="2431652" y="990830"/>
                    <a:pt x="2400130" y="1016856"/>
                    <a:pt x="2377440" y="1026941"/>
                  </a:cubicBezTo>
                  <a:cubicBezTo>
                    <a:pt x="2350339" y="1038986"/>
                    <a:pt x="2321169" y="1045698"/>
                    <a:pt x="2293034" y="1055077"/>
                  </a:cubicBezTo>
                  <a:lnTo>
                    <a:pt x="2208628" y="1083212"/>
                  </a:lnTo>
                  <a:lnTo>
                    <a:pt x="2166425" y="1097280"/>
                  </a:lnTo>
                  <a:lnTo>
                    <a:pt x="2124222" y="1111348"/>
                  </a:lnTo>
                  <a:cubicBezTo>
                    <a:pt x="2056278" y="1179289"/>
                    <a:pt x="2142626" y="1096623"/>
                    <a:pt x="2053883" y="1167618"/>
                  </a:cubicBezTo>
                  <a:cubicBezTo>
                    <a:pt x="2043526" y="1175904"/>
                    <a:pt x="2035126" y="1186375"/>
                    <a:pt x="2025748" y="1195754"/>
                  </a:cubicBezTo>
                  <a:lnTo>
                    <a:pt x="1997613" y="1280160"/>
                  </a:lnTo>
                  <a:cubicBezTo>
                    <a:pt x="1982755" y="1324733"/>
                    <a:pt x="1986575" y="1325611"/>
                    <a:pt x="1955410" y="1364566"/>
                  </a:cubicBezTo>
                  <a:cubicBezTo>
                    <a:pt x="1947124" y="1374923"/>
                    <a:pt x="1936653" y="1383323"/>
                    <a:pt x="1927274" y="1392701"/>
                  </a:cubicBezTo>
                  <a:cubicBezTo>
                    <a:pt x="1922585" y="1406769"/>
                    <a:pt x="1920408" y="1421942"/>
                    <a:pt x="1913206" y="1434905"/>
                  </a:cubicBezTo>
                  <a:cubicBezTo>
                    <a:pt x="1895202" y="1467313"/>
                    <a:pt x="1862952" y="1520125"/>
                    <a:pt x="1828800" y="1547446"/>
                  </a:cubicBezTo>
                  <a:cubicBezTo>
                    <a:pt x="1815598" y="1558008"/>
                    <a:pt x="1802137" y="1568921"/>
                    <a:pt x="1786597" y="1575581"/>
                  </a:cubicBezTo>
                  <a:cubicBezTo>
                    <a:pt x="1768826" y="1583197"/>
                    <a:pt x="1748916" y="1584337"/>
                    <a:pt x="1730326" y="1589649"/>
                  </a:cubicBezTo>
                  <a:cubicBezTo>
                    <a:pt x="1716068" y="1593723"/>
                    <a:pt x="1702191" y="1599028"/>
                    <a:pt x="1688123" y="1603717"/>
                  </a:cubicBezTo>
                  <a:cubicBezTo>
                    <a:pt x="1641231" y="1599028"/>
                    <a:pt x="1594024" y="1596815"/>
                    <a:pt x="1547446" y="1589649"/>
                  </a:cubicBezTo>
                  <a:cubicBezTo>
                    <a:pt x="1517548" y="1585049"/>
                    <a:pt x="1472969" y="1559444"/>
                    <a:pt x="1448973" y="1547446"/>
                  </a:cubicBezTo>
                  <a:cubicBezTo>
                    <a:pt x="1431905" y="1549884"/>
                    <a:pt x="1338985" y="1557168"/>
                    <a:pt x="1308296" y="1575581"/>
                  </a:cubicBezTo>
                  <a:cubicBezTo>
                    <a:pt x="1296923" y="1582405"/>
                    <a:pt x="1290517" y="1595431"/>
                    <a:pt x="1280160" y="1603717"/>
                  </a:cubicBezTo>
                  <a:cubicBezTo>
                    <a:pt x="1248903" y="1628722"/>
                    <a:pt x="1233574" y="1636465"/>
                    <a:pt x="1195754" y="1645920"/>
                  </a:cubicBezTo>
                  <a:cubicBezTo>
                    <a:pt x="1094324" y="1671278"/>
                    <a:pt x="1037137" y="1665873"/>
                    <a:pt x="914400" y="1674055"/>
                  </a:cubicBezTo>
                  <a:cubicBezTo>
                    <a:pt x="881575" y="1678744"/>
                    <a:pt x="847686" y="1678595"/>
                    <a:pt x="815926" y="1688123"/>
                  </a:cubicBezTo>
                  <a:cubicBezTo>
                    <a:pt x="799732" y="1692981"/>
                    <a:pt x="789173" y="1709391"/>
                    <a:pt x="773723" y="1716258"/>
                  </a:cubicBezTo>
                  <a:cubicBezTo>
                    <a:pt x="746622" y="1728303"/>
                    <a:pt x="717452" y="1735016"/>
                    <a:pt x="689317" y="1744394"/>
                  </a:cubicBezTo>
                  <a:lnTo>
                    <a:pt x="647114" y="1758461"/>
                  </a:lnTo>
                  <a:lnTo>
                    <a:pt x="604911" y="1772529"/>
                  </a:lnTo>
                  <a:cubicBezTo>
                    <a:pt x="577021" y="1800419"/>
                    <a:pt x="537645" y="1832438"/>
                    <a:pt x="520505" y="1871003"/>
                  </a:cubicBezTo>
                  <a:cubicBezTo>
                    <a:pt x="508460" y="1898104"/>
                    <a:pt x="501748" y="1927274"/>
                    <a:pt x="492370" y="1955409"/>
                  </a:cubicBezTo>
                  <a:lnTo>
                    <a:pt x="478302" y="1997612"/>
                  </a:lnTo>
                  <a:cubicBezTo>
                    <a:pt x="473613" y="2011680"/>
                    <a:pt x="474719" y="2029330"/>
                    <a:pt x="464234" y="2039815"/>
                  </a:cubicBezTo>
                  <a:cubicBezTo>
                    <a:pt x="396008" y="2108041"/>
                    <a:pt x="430034" y="2081372"/>
                    <a:pt x="365760" y="2124221"/>
                  </a:cubicBezTo>
                  <a:cubicBezTo>
                    <a:pt x="301265" y="2220966"/>
                    <a:pt x="341570" y="2197936"/>
                    <a:pt x="267286" y="2222695"/>
                  </a:cubicBezTo>
                  <a:cubicBezTo>
                    <a:pt x="262597" y="2236763"/>
                    <a:pt x="260848" y="2252183"/>
                    <a:pt x="253219" y="2264898"/>
                  </a:cubicBezTo>
                  <a:cubicBezTo>
                    <a:pt x="233908" y="2297083"/>
                    <a:pt x="216076" y="2296036"/>
                    <a:pt x="182880" y="2307101"/>
                  </a:cubicBezTo>
                  <a:cubicBezTo>
                    <a:pt x="173502" y="2316480"/>
                    <a:pt x="163030" y="2324880"/>
                    <a:pt x="154745" y="2335237"/>
                  </a:cubicBezTo>
                  <a:cubicBezTo>
                    <a:pt x="144183" y="2348439"/>
                    <a:pt x="139812" y="2366878"/>
                    <a:pt x="126610" y="2377440"/>
                  </a:cubicBezTo>
                  <a:cubicBezTo>
                    <a:pt x="115031" y="2386704"/>
                    <a:pt x="98474" y="2386819"/>
                    <a:pt x="84406" y="2391508"/>
                  </a:cubicBezTo>
                  <a:cubicBezTo>
                    <a:pt x="65649" y="2419643"/>
                    <a:pt x="38829" y="2443835"/>
                    <a:pt x="28136" y="2475914"/>
                  </a:cubicBezTo>
                  <a:cubicBezTo>
                    <a:pt x="12585" y="2522566"/>
                    <a:pt x="28897" y="2518117"/>
                    <a:pt x="0" y="251811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6977576" y="3819379"/>
              <a:ext cx="717452" cy="527538"/>
            </a:xfrm>
            <a:custGeom>
              <a:avLst/>
              <a:gdLst>
                <a:gd name="connsiteX0" fmla="*/ 0 w 956603"/>
                <a:gd name="connsiteY0" fmla="*/ 0 h 703384"/>
                <a:gd name="connsiteX1" fmla="*/ 70338 w 956603"/>
                <a:gd name="connsiteY1" fmla="*/ 14067 h 703384"/>
                <a:gd name="connsiteX2" fmla="*/ 126609 w 956603"/>
                <a:gd name="connsiteY2" fmla="*/ 84406 h 703384"/>
                <a:gd name="connsiteX3" fmla="*/ 168812 w 956603"/>
                <a:gd name="connsiteY3" fmla="*/ 112541 h 703384"/>
                <a:gd name="connsiteX4" fmla="*/ 253218 w 956603"/>
                <a:gd name="connsiteY4" fmla="*/ 140677 h 703384"/>
                <a:gd name="connsiteX5" fmla="*/ 295421 w 956603"/>
                <a:gd name="connsiteY5" fmla="*/ 154744 h 703384"/>
                <a:gd name="connsiteX6" fmla="*/ 407963 w 956603"/>
                <a:gd name="connsiteY6" fmla="*/ 239150 h 703384"/>
                <a:gd name="connsiteX7" fmla="*/ 492369 w 956603"/>
                <a:gd name="connsiteY7" fmla="*/ 281353 h 703384"/>
                <a:gd name="connsiteX8" fmla="*/ 548640 w 956603"/>
                <a:gd name="connsiteY8" fmla="*/ 365760 h 703384"/>
                <a:gd name="connsiteX9" fmla="*/ 604911 w 956603"/>
                <a:gd name="connsiteY9" fmla="*/ 422030 h 703384"/>
                <a:gd name="connsiteX10" fmla="*/ 661181 w 956603"/>
                <a:gd name="connsiteY10" fmla="*/ 492369 h 703384"/>
                <a:gd name="connsiteX11" fmla="*/ 703384 w 956603"/>
                <a:gd name="connsiteY11" fmla="*/ 520504 h 703384"/>
                <a:gd name="connsiteX12" fmla="*/ 731520 w 956603"/>
                <a:gd name="connsiteY12" fmla="*/ 548640 h 703384"/>
                <a:gd name="connsiteX13" fmla="*/ 815926 w 956603"/>
                <a:gd name="connsiteY13" fmla="*/ 604910 h 703384"/>
                <a:gd name="connsiteX14" fmla="*/ 844061 w 956603"/>
                <a:gd name="connsiteY14" fmla="*/ 647113 h 703384"/>
                <a:gd name="connsiteX15" fmla="*/ 956603 w 956603"/>
                <a:gd name="connsiteY15" fmla="*/ 703384 h 7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6603" h="703384">
                  <a:moveTo>
                    <a:pt x="0" y="0"/>
                  </a:moveTo>
                  <a:cubicBezTo>
                    <a:pt x="23446" y="4689"/>
                    <a:pt x="48361" y="4648"/>
                    <a:pt x="70338" y="14067"/>
                  </a:cubicBezTo>
                  <a:cubicBezTo>
                    <a:pt x="94702" y="24508"/>
                    <a:pt x="111165" y="68962"/>
                    <a:pt x="126609" y="84406"/>
                  </a:cubicBezTo>
                  <a:cubicBezTo>
                    <a:pt x="138564" y="96361"/>
                    <a:pt x="153362" y="105674"/>
                    <a:pt x="168812" y="112541"/>
                  </a:cubicBezTo>
                  <a:cubicBezTo>
                    <a:pt x="195913" y="124586"/>
                    <a:pt x="225083" y="131299"/>
                    <a:pt x="253218" y="140677"/>
                  </a:cubicBezTo>
                  <a:lnTo>
                    <a:pt x="295421" y="154744"/>
                  </a:lnTo>
                  <a:cubicBezTo>
                    <a:pt x="347468" y="206791"/>
                    <a:pt x="312519" y="175521"/>
                    <a:pt x="407963" y="239150"/>
                  </a:cubicBezTo>
                  <a:cubicBezTo>
                    <a:pt x="462507" y="275512"/>
                    <a:pt x="434124" y="261939"/>
                    <a:pt x="492369" y="281353"/>
                  </a:cubicBezTo>
                  <a:cubicBezTo>
                    <a:pt x="525819" y="381703"/>
                    <a:pt x="478389" y="260384"/>
                    <a:pt x="548640" y="365760"/>
                  </a:cubicBezTo>
                  <a:cubicBezTo>
                    <a:pt x="591513" y="430069"/>
                    <a:pt x="524525" y="395236"/>
                    <a:pt x="604911" y="422030"/>
                  </a:cubicBezTo>
                  <a:cubicBezTo>
                    <a:pt x="625800" y="453364"/>
                    <a:pt x="632547" y="469461"/>
                    <a:pt x="661181" y="492369"/>
                  </a:cubicBezTo>
                  <a:cubicBezTo>
                    <a:pt x="674383" y="502931"/>
                    <a:pt x="690182" y="509942"/>
                    <a:pt x="703384" y="520504"/>
                  </a:cubicBezTo>
                  <a:cubicBezTo>
                    <a:pt x="713741" y="528790"/>
                    <a:pt x="720909" y="540682"/>
                    <a:pt x="731520" y="548640"/>
                  </a:cubicBezTo>
                  <a:cubicBezTo>
                    <a:pt x="758572" y="568929"/>
                    <a:pt x="815926" y="604910"/>
                    <a:pt x="815926" y="604910"/>
                  </a:cubicBezTo>
                  <a:cubicBezTo>
                    <a:pt x="825304" y="618978"/>
                    <a:pt x="829724" y="638152"/>
                    <a:pt x="844061" y="647113"/>
                  </a:cubicBezTo>
                  <a:cubicBezTo>
                    <a:pt x="1016486" y="754879"/>
                    <a:pt x="873762" y="620543"/>
                    <a:pt x="956603" y="70338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6481689" y="4325816"/>
              <a:ext cx="295441" cy="717452"/>
            </a:xfrm>
            <a:custGeom>
              <a:avLst/>
              <a:gdLst>
                <a:gd name="connsiteX0" fmla="*/ 0 w 393921"/>
                <a:gd name="connsiteY0" fmla="*/ 0 h 956603"/>
                <a:gd name="connsiteX1" fmla="*/ 28136 w 393921"/>
                <a:gd name="connsiteY1" fmla="*/ 112541 h 956603"/>
                <a:gd name="connsiteX2" fmla="*/ 70339 w 393921"/>
                <a:gd name="connsiteY2" fmla="*/ 253218 h 956603"/>
                <a:gd name="connsiteX3" fmla="*/ 98474 w 393921"/>
                <a:gd name="connsiteY3" fmla="*/ 281354 h 956603"/>
                <a:gd name="connsiteX4" fmla="*/ 126610 w 393921"/>
                <a:gd name="connsiteY4" fmla="*/ 365760 h 956603"/>
                <a:gd name="connsiteX5" fmla="*/ 140677 w 393921"/>
                <a:gd name="connsiteY5" fmla="*/ 407963 h 956603"/>
                <a:gd name="connsiteX6" fmla="*/ 168813 w 393921"/>
                <a:gd name="connsiteY6" fmla="*/ 450166 h 956603"/>
                <a:gd name="connsiteX7" fmla="*/ 225083 w 393921"/>
                <a:gd name="connsiteY7" fmla="*/ 506437 h 956603"/>
                <a:gd name="connsiteX8" fmla="*/ 281354 w 393921"/>
                <a:gd name="connsiteY8" fmla="*/ 562708 h 956603"/>
                <a:gd name="connsiteX9" fmla="*/ 295422 w 393921"/>
                <a:gd name="connsiteY9" fmla="*/ 604911 h 956603"/>
                <a:gd name="connsiteX10" fmla="*/ 337625 w 393921"/>
                <a:gd name="connsiteY10" fmla="*/ 633046 h 956603"/>
                <a:gd name="connsiteX11" fmla="*/ 365760 w 393921"/>
                <a:gd name="connsiteY11" fmla="*/ 717452 h 956603"/>
                <a:gd name="connsiteX12" fmla="*/ 379828 w 393921"/>
                <a:gd name="connsiteY12" fmla="*/ 759655 h 956603"/>
                <a:gd name="connsiteX13" fmla="*/ 393896 w 393921"/>
                <a:gd name="connsiteY13" fmla="*/ 956603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3921" h="956603">
                  <a:moveTo>
                    <a:pt x="0" y="0"/>
                  </a:moveTo>
                  <a:cubicBezTo>
                    <a:pt x="28606" y="143026"/>
                    <a:pt x="-706" y="11593"/>
                    <a:pt x="28136" y="112541"/>
                  </a:cubicBezTo>
                  <a:cubicBezTo>
                    <a:pt x="35787" y="139321"/>
                    <a:pt x="56963" y="239842"/>
                    <a:pt x="70339" y="253218"/>
                  </a:cubicBezTo>
                  <a:lnTo>
                    <a:pt x="98474" y="281354"/>
                  </a:lnTo>
                  <a:lnTo>
                    <a:pt x="126610" y="365760"/>
                  </a:lnTo>
                  <a:cubicBezTo>
                    <a:pt x="131299" y="379828"/>
                    <a:pt x="132451" y="395625"/>
                    <a:pt x="140677" y="407963"/>
                  </a:cubicBezTo>
                  <a:lnTo>
                    <a:pt x="168813" y="450166"/>
                  </a:lnTo>
                  <a:cubicBezTo>
                    <a:pt x="196947" y="534571"/>
                    <a:pt x="159435" y="459545"/>
                    <a:pt x="225083" y="506437"/>
                  </a:cubicBezTo>
                  <a:cubicBezTo>
                    <a:pt x="246668" y="521855"/>
                    <a:pt x="281354" y="562708"/>
                    <a:pt x="281354" y="562708"/>
                  </a:cubicBezTo>
                  <a:cubicBezTo>
                    <a:pt x="286043" y="576776"/>
                    <a:pt x="286159" y="593332"/>
                    <a:pt x="295422" y="604911"/>
                  </a:cubicBezTo>
                  <a:cubicBezTo>
                    <a:pt x="305984" y="618113"/>
                    <a:pt x="328664" y="618709"/>
                    <a:pt x="337625" y="633046"/>
                  </a:cubicBezTo>
                  <a:cubicBezTo>
                    <a:pt x="353343" y="658195"/>
                    <a:pt x="356382" y="689317"/>
                    <a:pt x="365760" y="717452"/>
                  </a:cubicBezTo>
                  <a:lnTo>
                    <a:pt x="379828" y="759655"/>
                  </a:lnTo>
                  <a:cubicBezTo>
                    <a:pt x="395170" y="928410"/>
                    <a:pt x="393896" y="862606"/>
                    <a:pt x="393896" y="956603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5869745" y="3745523"/>
              <a:ext cx="791308" cy="274320"/>
            </a:xfrm>
            <a:custGeom>
              <a:avLst/>
              <a:gdLst>
                <a:gd name="connsiteX0" fmla="*/ 1055077 w 1055077"/>
                <a:gd name="connsiteY0" fmla="*/ 365760 h 365760"/>
                <a:gd name="connsiteX1" fmla="*/ 984739 w 1055077"/>
                <a:gd name="connsiteY1" fmla="*/ 309489 h 365760"/>
                <a:gd name="connsiteX2" fmla="*/ 942536 w 1055077"/>
                <a:gd name="connsiteY2" fmla="*/ 295421 h 365760"/>
                <a:gd name="connsiteX3" fmla="*/ 872197 w 1055077"/>
                <a:gd name="connsiteY3" fmla="*/ 253218 h 365760"/>
                <a:gd name="connsiteX4" fmla="*/ 801859 w 1055077"/>
                <a:gd name="connsiteY4" fmla="*/ 196947 h 365760"/>
                <a:gd name="connsiteX5" fmla="*/ 773723 w 1055077"/>
                <a:gd name="connsiteY5" fmla="*/ 168812 h 365760"/>
                <a:gd name="connsiteX6" fmla="*/ 703385 w 1055077"/>
                <a:gd name="connsiteY6" fmla="*/ 154744 h 365760"/>
                <a:gd name="connsiteX7" fmla="*/ 661182 w 1055077"/>
                <a:gd name="connsiteY7" fmla="*/ 140677 h 365760"/>
                <a:gd name="connsiteX8" fmla="*/ 604911 w 1055077"/>
                <a:gd name="connsiteY8" fmla="*/ 126609 h 365760"/>
                <a:gd name="connsiteX9" fmla="*/ 520505 w 1055077"/>
                <a:gd name="connsiteY9" fmla="*/ 98474 h 365760"/>
                <a:gd name="connsiteX10" fmla="*/ 351692 w 1055077"/>
                <a:gd name="connsiteY10" fmla="*/ 42203 h 365760"/>
                <a:gd name="connsiteX11" fmla="*/ 267286 w 1055077"/>
                <a:gd name="connsiteY11" fmla="*/ 14067 h 365760"/>
                <a:gd name="connsiteX12" fmla="*/ 225083 w 1055077"/>
                <a:gd name="connsiteY12" fmla="*/ 0 h 365760"/>
                <a:gd name="connsiteX13" fmla="*/ 0 w 1055077"/>
                <a:gd name="connsiteY13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077" h="365760">
                  <a:moveTo>
                    <a:pt x="1055077" y="365760"/>
                  </a:moveTo>
                  <a:cubicBezTo>
                    <a:pt x="1031631" y="347003"/>
                    <a:pt x="1010201" y="325403"/>
                    <a:pt x="984739" y="309489"/>
                  </a:cubicBezTo>
                  <a:cubicBezTo>
                    <a:pt x="972164" y="301630"/>
                    <a:pt x="955252" y="303050"/>
                    <a:pt x="942536" y="295421"/>
                  </a:cubicBezTo>
                  <a:cubicBezTo>
                    <a:pt x="845983" y="237490"/>
                    <a:pt x="991751" y="293070"/>
                    <a:pt x="872197" y="253218"/>
                  </a:cubicBezTo>
                  <a:cubicBezTo>
                    <a:pt x="816162" y="169165"/>
                    <a:pt x="877357" y="242246"/>
                    <a:pt x="801859" y="196947"/>
                  </a:cubicBezTo>
                  <a:cubicBezTo>
                    <a:pt x="790486" y="190123"/>
                    <a:pt x="785914" y="174037"/>
                    <a:pt x="773723" y="168812"/>
                  </a:cubicBezTo>
                  <a:cubicBezTo>
                    <a:pt x="751746" y="159393"/>
                    <a:pt x="726581" y="160543"/>
                    <a:pt x="703385" y="154744"/>
                  </a:cubicBezTo>
                  <a:cubicBezTo>
                    <a:pt x="688999" y="151148"/>
                    <a:pt x="675440" y="144751"/>
                    <a:pt x="661182" y="140677"/>
                  </a:cubicBezTo>
                  <a:cubicBezTo>
                    <a:pt x="642592" y="135366"/>
                    <a:pt x="623430" y="132165"/>
                    <a:pt x="604911" y="126609"/>
                  </a:cubicBezTo>
                  <a:cubicBezTo>
                    <a:pt x="576505" y="118087"/>
                    <a:pt x="548640" y="107852"/>
                    <a:pt x="520505" y="98474"/>
                  </a:cubicBezTo>
                  <a:lnTo>
                    <a:pt x="351692" y="42203"/>
                  </a:lnTo>
                  <a:lnTo>
                    <a:pt x="267286" y="14067"/>
                  </a:lnTo>
                  <a:cubicBezTo>
                    <a:pt x="253218" y="9378"/>
                    <a:pt x="239912" y="0"/>
                    <a:pt x="225083" y="0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5573944" y="917917"/>
              <a:ext cx="1519690" cy="2416127"/>
            </a:xfrm>
            <a:custGeom>
              <a:avLst/>
              <a:gdLst>
                <a:gd name="connsiteX0" fmla="*/ 2026253 w 2026253"/>
                <a:gd name="connsiteY0" fmla="*/ 3221502 h 3221502"/>
                <a:gd name="connsiteX1" fmla="*/ 2012186 w 2026253"/>
                <a:gd name="connsiteY1" fmla="*/ 3151163 h 3221502"/>
                <a:gd name="connsiteX2" fmla="*/ 1984050 w 2026253"/>
                <a:gd name="connsiteY2" fmla="*/ 3123028 h 3221502"/>
                <a:gd name="connsiteX3" fmla="*/ 1955915 w 2026253"/>
                <a:gd name="connsiteY3" fmla="*/ 3080825 h 3221502"/>
                <a:gd name="connsiteX4" fmla="*/ 1899644 w 2026253"/>
                <a:gd name="connsiteY4" fmla="*/ 3024554 h 3221502"/>
                <a:gd name="connsiteX5" fmla="*/ 1871509 w 2026253"/>
                <a:gd name="connsiteY5" fmla="*/ 2982351 h 3221502"/>
                <a:gd name="connsiteX6" fmla="*/ 1829306 w 2026253"/>
                <a:gd name="connsiteY6" fmla="*/ 2968283 h 3221502"/>
                <a:gd name="connsiteX7" fmla="*/ 1801170 w 2026253"/>
                <a:gd name="connsiteY7" fmla="*/ 2940148 h 3221502"/>
                <a:gd name="connsiteX8" fmla="*/ 1758967 w 2026253"/>
                <a:gd name="connsiteY8" fmla="*/ 2926080 h 3221502"/>
                <a:gd name="connsiteX9" fmla="*/ 1688629 w 2026253"/>
                <a:gd name="connsiteY9" fmla="*/ 2855742 h 3221502"/>
                <a:gd name="connsiteX10" fmla="*/ 1604223 w 2026253"/>
                <a:gd name="connsiteY10" fmla="*/ 2827606 h 3221502"/>
                <a:gd name="connsiteX11" fmla="*/ 1576087 w 2026253"/>
                <a:gd name="connsiteY11" fmla="*/ 2799471 h 3221502"/>
                <a:gd name="connsiteX12" fmla="*/ 1491681 w 2026253"/>
                <a:gd name="connsiteY12" fmla="*/ 2771336 h 3221502"/>
                <a:gd name="connsiteX13" fmla="*/ 1449478 w 2026253"/>
                <a:gd name="connsiteY13" fmla="*/ 2757268 h 3221502"/>
                <a:gd name="connsiteX14" fmla="*/ 1407275 w 2026253"/>
                <a:gd name="connsiteY14" fmla="*/ 2743200 h 3221502"/>
                <a:gd name="connsiteX15" fmla="*/ 1365072 w 2026253"/>
                <a:gd name="connsiteY15" fmla="*/ 2729133 h 3221502"/>
                <a:gd name="connsiteX16" fmla="*/ 1266598 w 2026253"/>
                <a:gd name="connsiteY16" fmla="*/ 2644726 h 3221502"/>
                <a:gd name="connsiteX17" fmla="*/ 1182192 w 2026253"/>
                <a:gd name="connsiteY17" fmla="*/ 2616591 h 3221502"/>
                <a:gd name="connsiteX18" fmla="*/ 1139989 w 2026253"/>
                <a:gd name="connsiteY18" fmla="*/ 2602523 h 3221502"/>
                <a:gd name="connsiteX19" fmla="*/ 1069650 w 2026253"/>
                <a:gd name="connsiteY19" fmla="*/ 2546253 h 3221502"/>
                <a:gd name="connsiteX20" fmla="*/ 1027447 w 2026253"/>
                <a:gd name="connsiteY20" fmla="*/ 2532185 h 3221502"/>
                <a:gd name="connsiteX21" fmla="*/ 957109 w 2026253"/>
                <a:gd name="connsiteY21" fmla="*/ 2475914 h 3221502"/>
                <a:gd name="connsiteX22" fmla="*/ 928973 w 2026253"/>
                <a:gd name="connsiteY22" fmla="*/ 2447779 h 3221502"/>
                <a:gd name="connsiteX23" fmla="*/ 886770 w 2026253"/>
                <a:gd name="connsiteY23" fmla="*/ 2433711 h 3221502"/>
                <a:gd name="connsiteX24" fmla="*/ 802364 w 2026253"/>
                <a:gd name="connsiteY24" fmla="*/ 2391508 h 3221502"/>
                <a:gd name="connsiteX25" fmla="*/ 774229 w 2026253"/>
                <a:gd name="connsiteY25" fmla="*/ 2349305 h 3221502"/>
                <a:gd name="connsiteX26" fmla="*/ 703890 w 2026253"/>
                <a:gd name="connsiteY26" fmla="*/ 2293034 h 3221502"/>
                <a:gd name="connsiteX27" fmla="*/ 661687 w 2026253"/>
                <a:gd name="connsiteY27" fmla="*/ 2250831 h 3221502"/>
                <a:gd name="connsiteX28" fmla="*/ 647620 w 2026253"/>
                <a:gd name="connsiteY28" fmla="*/ 2208628 h 3221502"/>
                <a:gd name="connsiteX29" fmla="*/ 619484 w 2026253"/>
                <a:gd name="connsiteY29" fmla="*/ 2166425 h 3221502"/>
                <a:gd name="connsiteX30" fmla="*/ 563213 w 2026253"/>
                <a:gd name="connsiteY30" fmla="*/ 2039816 h 3221502"/>
                <a:gd name="connsiteX31" fmla="*/ 506943 w 2026253"/>
                <a:gd name="connsiteY31" fmla="*/ 1913206 h 3221502"/>
                <a:gd name="connsiteX32" fmla="*/ 478807 w 2026253"/>
                <a:gd name="connsiteY32" fmla="*/ 1885071 h 3221502"/>
                <a:gd name="connsiteX33" fmla="*/ 464740 w 2026253"/>
                <a:gd name="connsiteY33" fmla="*/ 1842868 h 3221502"/>
                <a:gd name="connsiteX34" fmla="*/ 408469 w 2026253"/>
                <a:gd name="connsiteY34" fmla="*/ 1786597 h 3221502"/>
                <a:gd name="connsiteX35" fmla="*/ 380333 w 2026253"/>
                <a:gd name="connsiteY35" fmla="*/ 1758462 h 3221502"/>
                <a:gd name="connsiteX36" fmla="*/ 338130 w 2026253"/>
                <a:gd name="connsiteY36" fmla="*/ 1744394 h 3221502"/>
                <a:gd name="connsiteX37" fmla="*/ 253724 w 2026253"/>
                <a:gd name="connsiteY37" fmla="*/ 1631853 h 3221502"/>
                <a:gd name="connsiteX38" fmla="*/ 239657 w 2026253"/>
                <a:gd name="connsiteY38" fmla="*/ 1589649 h 3221502"/>
                <a:gd name="connsiteX39" fmla="*/ 211521 w 2026253"/>
                <a:gd name="connsiteY39" fmla="*/ 1561514 h 3221502"/>
                <a:gd name="connsiteX40" fmla="*/ 183386 w 2026253"/>
                <a:gd name="connsiteY40" fmla="*/ 1477108 h 3221502"/>
                <a:gd name="connsiteX41" fmla="*/ 155250 w 2026253"/>
                <a:gd name="connsiteY41" fmla="*/ 1364566 h 3221502"/>
                <a:gd name="connsiteX42" fmla="*/ 183386 w 2026253"/>
                <a:gd name="connsiteY42" fmla="*/ 1041009 h 3221502"/>
                <a:gd name="connsiteX43" fmla="*/ 211521 w 2026253"/>
                <a:gd name="connsiteY43" fmla="*/ 956603 h 3221502"/>
                <a:gd name="connsiteX44" fmla="*/ 225589 w 2026253"/>
                <a:gd name="connsiteY44" fmla="*/ 914400 h 3221502"/>
                <a:gd name="connsiteX45" fmla="*/ 211521 w 2026253"/>
                <a:gd name="connsiteY45" fmla="*/ 689317 h 3221502"/>
                <a:gd name="connsiteX46" fmla="*/ 197453 w 2026253"/>
                <a:gd name="connsiteY46" fmla="*/ 633046 h 3221502"/>
                <a:gd name="connsiteX47" fmla="*/ 141183 w 2026253"/>
                <a:gd name="connsiteY47" fmla="*/ 548640 h 3221502"/>
                <a:gd name="connsiteX48" fmla="*/ 113047 w 2026253"/>
                <a:gd name="connsiteY48" fmla="*/ 506437 h 3221502"/>
                <a:gd name="connsiteX49" fmla="*/ 84912 w 2026253"/>
                <a:gd name="connsiteY49" fmla="*/ 422031 h 3221502"/>
                <a:gd name="connsiteX50" fmla="*/ 70844 w 2026253"/>
                <a:gd name="connsiteY50" fmla="*/ 379828 h 3221502"/>
                <a:gd name="connsiteX51" fmla="*/ 42709 w 2026253"/>
                <a:gd name="connsiteY51" fmla="*/ 196948 h 3221502"/>
                <a:gd name="connsiteX52" fmla="*/ 14573 w 2026253"/>
                <a:gd name="connsiteY52" fmla="*/ 168813 h 3221502"/>
                <a:gd name="connsiteX53" fmla="*/ 506 w 2026253"/>
                <a:gd name="connsiteY53" fmla="*/ 0 h 3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026253" h="3221502">
                  <a:moveTo>
                    <a:pt x="2026253" y="3221502"/>
                  </a:moveTo>
                  <a:cubicBezTo>
                    <a:pt x="2021564" y="3198056"/>
                    <a:pt x="2021605" y="3173140"/>
                    <a:pt x="2012186" y="3151163"/>
                  </a:cubicBezTo>
                  <a:cubicBezTo>
                    <a:pt x="2006961" y="3138972"/>
                    <a:pt x="1992336" y="3133385"/>
                    <a:pt x="1984050" y="3123028"/>
                  </a:cubicBezTo>
                  <a:cubicBezTo>
                    <a:pt x="1973488" y="3109826"/>
                    <a:pt x="1966918" y="3093662"/>
                    <a:pt x="1955915" y="3080825"/>
                  </a:cubicBezTo>
                  <a:cubicBezTo>
                    <a:pt x="1938652" y="3060685"/>
                    <a:pt x="1914358" y="3046625"/>
                    <a:pt x="1899644" y="3024554"/>
                  </a:cubicBezTo>
                  <a:cubicBezTo>
                    <a:pt x="1890266" y="3010486"/>
                    <a:pt x="1884711" y="2992913"/>
                    <a:pt x="1871509" y="2982351"/>
                  </a:cubicBezTo>
                  <a:cubicBezTo>
                    <a:pt x="1859930" y="2973088"/>
                    <a:pt x="1843374" y="2972972"/>
                    <a:pt x="1829306" y="2968283"/>
                  </a:cubicBezTo>
                  <a:cubicBezTo>
                    <a:pt x="1819927" y="2958905"/>
                    <a:pt x="1812543" y="2946972"/>
                    <a:pt x="1801170" y="2940148"/>
                  </a:cubicBezTo>
                  <a:cubicBezTo>
                    <a:pt x="1788454" y="2932519"/>
                    <a:pt x="1770546" y="2935343"/>
                    <a:pt x="1758967" y="2926080"/>
                  </a:cubicBezTo>
                  <a:cubicBezTo>
                    <a:pt x="1682766" y="2865119"/>
                    <a:pt x="1783587" y="2897946"/>
                    <a:pt x="1688629" y="2855742"/>
                  </a:cubicBezTo>
                  <a:cubicBezTo>
                    <a:pt x="1661528" y="2843697"/>
                    <a:pt x="1604223" y="2827606"/>
                    <a:pt x="1604223" y="2827606"/>
                  </a:cubicBezTo>
                  <a:cubicBezTo>
                    <a:pt x="1594844" y="2818228"/>
                    <a:pt x="1587950" y="2805402"/>
                    <a:pt x="1576087" y="2799471"/>
                  </a:cubicBezTo>
                  <a:cubicBezTo>
                    <a:pt x="1549561" y="2786208"/>
                    <a:pt x="1519816" y="2780714"/>
                    <a:pt x="1491681" y="2771336"/>
                  </a:cubicBezTo>
                  <a:lnTo>
                    <a:pt x="1449478" y="2757268"/>
                  </a:lnTo>
                  <a:lnTo>
                    <a:pt x="1407275" y="2743200"/>
                  </a:lnTo>
                  <a:lnTo>
                    <a:pt x="1365072" y="2729133"/>
                  </a:lnTo>
                  <a:cubicBezTo>
                    <a:pt x="1337185" y="2701246"/>
                    <a:pt x="1305161" y="2661865"/>
                    <a:pt x="1266598" y="2644726"/>
                  </a:cubicBezTo>
                  <a:cubicBezTo>
                    <a:pt x="1239497" y="2632681"/>
                    <a:pt x="1210327" y="2625969"/>
                    <a:pt x="1182192" y="2616591"/>
                  </a:cubicBezTo>
                  <a:lnTo>
                    <a:pt x="1139989" y="2602523"/>
                  </a:lnTo>
                  <a:cubicBezTo>
                    <a:pt x="1113819" y="2576354"/>
                    <a:pt x="1105142" y="2563999"/>
                    <a:pt x="1069650" y="2546253"/>
                  </a:cubicBezTo>
                  <a:cubicBezTo>
                    <a:pt x="1056387" y="2539621"/>
                    <a:pt x="1041515" y="2536874"/>
                    <a:pt x="1027447" y="2532185"/>
                  </a:cubicBezTo>
                  <a:cubicBezTo>
                    <a:pt x="959523" y="2464259"/>
                    <a:pt x="1045828" y="2546888"/>
                    <a:pt x="957109" y="2475914"/>
                  </a:cubicBezTo>
                  <a:cubicBezTo>
                    <a:pt x="946752" y="2467629"/>
                    <a:pt x="940346" y="2454603"/>
                    <a:pt x="928973" y="2447779"/>
                  </a:cubicBezTo>
                  <a:cubicBezTo>
                    <a:pt x="916257" y="2440150"/>
                    <a:pt x="900033" y="2440343"/>
                    <a:pt x="886770" y="2433711"/>
                  </a:cubicBezTo>
                  <a:cubicBezTo>
                    <a:pt x="777688" y="2379170"/>
                    <a:pt x="908443" y="2426868"/>
                    <a:pt x="802364" y="2391508"/>
                  </a:cubicBezTo>
                  <a:cubicBezTo>
                    <a:pt x="792986" y="2377440"/>
                    <a:pt x="784791" y="2362507"/>
                    <a:pt x="774229" y="2349305"/>
                  </a:cubicBezTo>
                  <a:cubicBezTo>
                    <a:pt x="741486" y="2308377"/>
                    <a:pt x="747762" y="2329593"/>
                    <a:pt x="703890" y="2293034"/>
                  </a:cubicBezTo>
                  <a:cubicBezTo>
                    <a:pt x="688606" y="2280298"/>
                    <a:pt x="675755" y="2264899"/>
                    <a:pt x="661687" y="2250831"/>
                  </a:cubicBezTo>
                  <a:cubicBezTo>
                    <a:pt x="656998" y="2236763"/>
                    <a:pt x="654252" y="2221891"/>
                    <a:pt x="647620" y="2208628"/>
                  </a:cubicBezTo>
                  <a:cubicBezTo>
                    <a:pt x="640059" y="2193506"/>
                    <a:pt x="626351" y="2181875"/>
                    <a:pt x="619484" y="2166425"/>
                  </a:cubicBezTo>
                  <a:cubicBezTo>
                    <a:pt x="552520" y="2015756"/>
                    <a:pt x="626888" y="2135327"/>
                    <a:pt x="563213" y="2039816"/>
                  </a:cubicBezTo>
                  <a:cubicBezTo>
                    <a:pt x="540905" y="1972891"/>
                    <a:pt x="545159" y="1960975"/>
                    <a:pt x="506943" y="1913206"/>
                  </a:cubicBezTo>
                  <a:cubicBezTo>
                    <a:pt x="498657" y="1902849"/>
                    <a:pt x="488186" y="1894449"/>
                    <a:pt x="478807" y="1885071"/>
                  </a:cubicBezTo>
                  <a:cubicBezTo>
                    <a:pt x="474118" y="1871003"/>
                    <a:pt x="473359" y="1854935"/>
                    <a:pt x="464740" y="1842868"/>
                  </a:cubicBezTo>
                  <a:cubicBezTo>
                    <a:pt x="449322" y="1821283"/>
                    <a:pt x="427226" y="1805354"/>
                    <a:pt x="408469" y="1786597"/>
                  </a:cubicBezTo>
                  <a:cubicBezTo>
                    <a:pt x="399090" y="1777219"/>
                    <a:pt x="392916" y="1762656"/>
                    <a:pt x="380333" y="1758462"/>
                  </a:cubicBezTo>
                  <a:lnTo>
                    <a:pt x="338130" y="1744394"/>
                  </a:lnTo>
                  <a:cubicBezTo>
                    <a:pt x="274503" y="1648952"/>
                    <a:pt x="305771" y="1683898"/>
                    <a:pt x="253724" y="1631853"/>
                  </a:cubicBezTo>
                  <a:cubicBezTo>
                    <a:pt x="249035" y="1617785"/>
                    <a:pt x="247286" y="1602365"/>
                    <a:pt x="239657" y="1589649"/>
                  </a:cubicBezTo>
                  <a:cubicBezTo>
                    <a:pt x="232833" y="1578276"/>
                    <a:pt x="217453" y="1573377"/>
                    <a:pt x="211521" y="1561514"/>
                  </a:cubicBezTo>
                  <a:cubicBezTo>
                    <a:pt x="198258" y="1534988"/>
                    <a:pt x="192764" y="1505243"/>
                    <a:pt x="183386" y="1477108"/>
                  </a:cubicBezTo>
                  <a:cubicBezTo>
                    <a:pt x="161756" y="1412218"/>
                    <a:pt x="172227" y="1449452"/>
                    <a:pt x="155250" y="1364566"/>
                  </a:cubicBezTo>
                  <a:cubicBezTo>
                    <a:pt x="163323" y="1211177"/>
                    <a:pt x="149198" y="1154968"/>
                    <a:pt x="183386" y="1041009"/>
                  </a:cubicBezTo>
                  <a:cubicBezTo>
                    <a:pt x="191908" y="1012603"/>
                    <a:pt x="202143" y="984738"/>
                    <a:pt x="211521" y="956603"/>
                  </a:cubicBezTo>
                  <a:lnTo>
                    <a:pt x="225589" y="914400"/>
                  </a:lnTo>
                  <a:cubicBezTo>
                    <a:pt x="220900" y="839372"/>
                    <a:pt x="219001" y="764118"/>
                    <a:pt x="211521" y="689317"/>
                  </a:cubicBezTo>
                  <a:cubicBezTo>
                    <a:pt x="209597" y="670079"/>
                    <a:pt x="206100" y="650339"/>
                    <a:pt x="197453" y="633046"/>
                  </a:cubicBezTo>
                  <a:cubicBezTo>
                    <a:pt x="182331" y="602801"/>
                    <a:pt x="159940" y="576775"/>
                    <a:pt x="141183" y="548640"/>
                  </a:cubicBezTo>
                  <a:lnTo>
                    <a:pt x="113047" y="506437"/>
                  </a:lnTo>
                  <a:lnTo>
                    <a:pt x="84912" y="422031"/>
                  </a:lnTo>
                  <a:lnTo>
                    <a:pt x="70844" y="379828"/>
                  </a:lnTo>
                  <a:cubicBezTo>
                    <a:pt x="70032" y="371705"/>
                    <a:pt x="67045" y="237507"/>
                    <a:pt x="42709" y="196948"/>
                  </a:cubicBezTo>
                  <a:cubicBezTo>
                    <a:pt x="35885" y="185575"/>
                    <a:pt x="23952" y="178191"/>
                    <a:pt x="14573" y="168813"/>
                  </a:cubicBezTo>
                  <a:cubicBezTo>
                    <a:pt x="-4119" y="56653"/>
                    <a:pt x="506" y="112930"/>
                    <a:pt x="506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5869745" y="1498210"/>
              <a:ext cx="189938" cy="738554"/>
            </a:xfrm>
            <a:custGeom>
              <a:avLst/>
              <a:gdLst>
                <a:gd name="connsiteX0" fmla="*/ 0 w 253251"/>
                <a:gd name="connsiteY0" fmla="*/ 984739 h 984739"/>
                <a:gd name="connsiteX1" fmla="*/ 42203 w 253251"/>
                <a:gd name="connsiteY1" fmla="*/ 914400 h 984739"/>
                <a:gd name="connsiteX2" fmla="*/ 70339 w 253251"/>
                <a:gd name="connsiteY2" fmla="*/ 829994 h 984739"/>
                <a:gd name="connsiteX3" fmla="*/ 84406 w 253251"/>
                <a:gd name="connsiteY3" fmla="*/ 717453 h 984739"/>
                <a:gd name="connsiteX4" fmla="*/ 98474 w 253251"/>
                <a:gd name="connsiteY4" fmla="*/ 675250 h 984739"/>
                <a:gd name="connsiteX5" fmla="*/ 154745 w 253251"/>
                <a:gd name="connsiteY5" fmla="*/ 618979 h 984739"/>
                <a:gd name="connsiteX6" fmla="*/ 182880 w 253251"/>
                <a:gd name="connsiteY6" fmla="*/ 590843 h 984739"/>
                <a:gd name="connsiteX7" fmla="*/ 225083 w 253251"/>
                <a:gd name="connsiteY7" fmla="*/ 450166 h 984739"/>
                <a:gd name="connsiteX8" fmla="*/ 239151 w 253251"/>
                <a:gd name="connsiteY8" fmla="*/ 182880 h 984739"/>
                <a:gd name="connsiteX9" fmla="*/ 253219 w 253251"/>
                <a:gd name="connsiteY9" fmla="*/ 0 h 98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251" h="984739">
                  <a:moveTo>
                    <a:pt x="0" y="984739"/>
                  </a:moveTo>
                  <a:cubicBezTo>
                    <a:pt x="14068" y="961293"/>
                    <a:pt x="30888" y="939292"/>
                    <a:pt x="42203" y="914400"/>
                  </a:cubicBezTo>
                  <a:cubicBezTo>
                    <a:pt x="54475" y="887401"/>
                    <a:pt x="70339" y="829994"/>
                    <a:pt x="70339" y="829994"/>
                  </a:cubicBezTo>
                  <a:cubicBezTo>
                    <a:pt x="75028" y="792480"/>
                    <a:pt x="77643" y="754649"/>
                    <a:pt x="84406" y="717453"/>
                  </a:cubicBezTo>
                  <a:cubicBezTo>
                    <a:pt x="87059" y="702864"/>
                    <a:pt x="89855" y="687317"/>
                    <a:pt x="98474" y="675250"/>
                  </a:cubicBezTo>
                  <a:cubicBezTo>
                    <a:pt x="113892" y="653665"/>
                    <a:pt x="135988" y="637736"/>
                    <a:pt x="154745" y="618979"/>
                  </a:cubicBezTo>
                  <a:lnTo>
                    <a:pt x="182880" y="590843"/>
                  </a:lnTo>
                  <a:cubicBezTo>
                    <a:pt x="217130" y="488095"/>
                    <a:pt x="203823" y="535209"/>
                    <a:pt x="225083" y="450166"/>
                  </a:cubicBezTo>
                  <a:cubicBezTo>
                    <a:pt x="229772" y="361071"/>
                    <a:pt x="233012" y="271887"/>
                    <a:pt x="239151" y="182880"/>
                  </a:cubicBezTo>
                  <a:cubicBezTo>
                    <a:pt x="254619" y="-41398"/>
                    <a:pt x="253219" y="110107"/>
                    <a:pt x="253219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5268351" y="3049172"/>
              <a:ext cx="1498209" cy="181148"/>
            </a:xfrm>
            <a:custGeom>
              <a:avLst/>
              <a:gdLst>
                <a:gd name="connsiteX0" fmla="*/ 1997612 w 1997612"/>
                <a:gd name="connsiteY0" fmla="*/ 0 h 241530"/>
                <a:gd name="connsiteX1" fmla="*/ 1842867 w 1997612"/>
                <a:gd name="connsiteY1" fmla="*/ 14068 h 241530"/>
                <a:gd name="connsiteX2" fmla="*/ 1716258 w 1997612"/>
                <a:gd name="connsiteY2" fmla="*/ 56271 h 241530"/>
                <a:gd name="connsiteX3" fmla="*/ 1575581 w 1997612"/>
                <a:gd name="connsiteY3" fmla="*/ 98474 h 241530"/>
                <a:gd name="connsiteX4" fmla="*/ 1533378 w 1997612"/>
                <a:gd name="connsiteY4" fmla="*/ 112542 h 241530"/>
                <a:gd name="connsiteX5" fmla="*/ 1463040 w 1997612"/>
                <a:gd name="connsiteY5" fmla="*/ 126609 h 241530"/>
                <a:gd name="connsiteX6" fmla="*/ 1420837 w 1997612"/>
                <a:gd name="connsiteY6" fmla="*/ 140677 h 241530"/>
                <a:gd name="connsiteX7" fmla="*/ 1237957 w 1997612"/>
                <a:gd name="connsiteY7" fmla="*/ 168812 h 241530"/>
                <a:gd name="connsiteX8" fmla="*/ 1153550 w 1997612"/>
                <a:gd name="connsiteY8" fmla="*/ 182880 h 241530"/>
                <a:gd name="connsiteX9" fmla="*/ 956603 w 1997612"/>
                <a:gd name="connsiteY9" fmla="*/ 211015 h 241530"/>
                <a:gd name="connsiteX10" fmla="*/ 914400 w 1997612"/>
                <a:gd name="connsiteY10" fmla="*/ 225083 h 241530"/>
                <a:gd name="connsiteX11" fmla="*/ 239150 w 1997612"/>
                <a:gd name="connsiteY11" fmla="*/ 196948 h 241530"/>
                <a:gd name="connsiteX12" fmla="*/ 211015 w 1997612"/>
                <a:gd name="connsiteY12" fmla="*/ 168812 h 241530"/>
                <a:gd name="connsiteX13" fmla="*/ 84406 w 1997612"/>
                <a:gd name="connsiteY13" fmla="*/ 98474 h 241530"/>
                <a:gd name="connsiteX14" fmla="*/ 0 w 1997612"/>
                <a:gd name="connsiteY14" fmla="*/ 84406 h 24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7612" h="241530">
                  <a:moveTo>
                    <a:pt x="1997612" y="0"/>
                  </a:moveTo>
                  <a:cubicBezTo>
                    <a:pt x="1946030" y="4689"/>
                    <a:pt x="1893873" y="5067"/>
                    <a:pt x="1842867" y="14068"/>
                  </a:cubicBezTo>
                  <a:cubicBezTo>
                    <a:pt x="1795023" y="22511"/>
                    <a:pt x="1761281" y="45015"/>
                    <a:pt x="1716258" y="56271"/>
                  </a:cubicBezTo>
                  <a:cubicBezTo>
                    <a:pt x="1631218" y="77531"/>
                    <a:pt x="1678324" y="64226"/>
                    <a:pt x="1575581" y="98474"/>
                  </a:cubicBezTo>
                  <a:cubicBezTo>
                    <a:pt x="1561513" y="103163"/>
                    <a:pt x="1547919" y="109634"/>
                    <a:pt x="1533378" y="112542"/>
                  </a:cubicBezTo>
                  <a:cubicBezTo>
                    <a:pt x="1509932" y="117231"/>
                    <a:pt x="1486236" y="120810"/>
                    <a:pt x="1463040" y="126609"/>
                  </a:cubicBezTo>
                  <a:cubicBezTo>
                    <a:pt x="1448654" y="130205"/>
                    <a:pt x="1435313" y="137460"/>
                    <a:pt x="1420837" y="140677"/>
                  </a:cubicBezTo>
                  <a:cubicBezTo>
                    <a:pt x="1381350" y="149452"/>
                    <a:pt x="1274430" y="163201"/>
                    <a:pt x="1237957" y="168812"/>
                  </a:cubicBezTo>
                  <a:cubicBezTo>
                    <a:pt x="1209765" y="173149"/>
                    <a:pt x="1181787" y="178846"/>
                    <a:pt x="1153550" y="182880"/>
                  </a:cubicBezTo>
                  <a:cubicBezTo>
                    <a:pt x="907027" y="218098"/>
                    <a:pt x="1158032" y="177445"/>
                    <a:pt x="956603" y="211015"/>
                  </a:cubicBezTo>
                  <a:cubicBezTo>
                    <a:pt x="942535" y="215704"/>
                    <a:pt x="929229" y="225083"/>
                    <a:pt x="914400" y="225083"/>
                  </a:cubicBezTo>
                  <a:cubicBezTo>
                    <a:pt x="309724" y="225083"/>
                    <a:pt x="478557" y="276745"/>
                    <a:pt x="239150" y="196948"/>
                  </a:cubicBezTo>
                  <a:cubicBezTo>
                    <a:pt x="229772" y="187569"/>
                    <a:pt x="221626" y="176770"/>
                    <a:pt x="211015" y="168812"/>
                  </a:cubicBezTo>
                  <a:cubicBezTo>
                    <a:pt x="165210" y="134458"/>
                    <a:pt x="136350" y="110017"/>
                    <a:pt x="84406" y="98474"/>
                  </a:cubicBezTo>
                  <a:cubicBezTo>
                    <a:pt x="56562" y="92286"/>
                    <a:pt x="0" y="84406"/>
                    <a:pt x="0" y="8440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215597" y="2658794"/>
              <a:ext cx="970671" cy="162553"/>
            </a:xfrm>
            <a:custGeom>
              <a:avLst/>
              <a:gdLst>
                <a:gd name="connsiteX0" fmla="*/ 1294228 w 1294228"/>
                <a:gd name="connsiteY0" fmla="*/ 84407 h 216737"/>
                <a:gd name="connsiteX1" fmla="*/ 1139483 w 1294228"/>
                <a:gd name="connsiteY1" fmla="*/ 14068 h 216737"/>
                <a:gd name="connsiteX2" fmla="*/ 1097280 w 1294228"/>
                <a:gd name="connsiteY2" fmla="*/ 0 h 216737"/>
                <a:gd name="connsiteX3" fmla="*/ 886265 w 1294228"/>
                <a:gd name="connsiteY3" fmla="*/ 14068 h 216737"/>
                <a:gd name="connsiteX4" fmla="*/ 801859 w 1294228"/>
                <a:gd name="connsiteY4" fmla="*/ 42204 h 216737"/>
                <a:gd name="connsiteX5" fmla="*/ 773723 w 1294228"/>
                <a:gd name="connsiteY5" fmla="*/ 70339 h 216737"/>
                <a:gd name="connsiteX6" fmla="*/ 689317 w 1294228"/>
                <a:gd name="connsiteY6" fmla="*/ 98474 h 216737"/>
                <a:gd name="connsiteX7" fmla="*/ 647114 w 1294228"/>
                <a:gd name="connsiteY7" fmla="*/ 112542 h 216737"/>
                <a:gd name="connsiteX8" fmla="*/ 604911 w 1294228"/>
                <a:gd name="connsiteY8" fmla="*/ 126610 h 216737"/>
                <a:gd name="connsiteX9" fmla="*/ 562708 w 1294228"/>
                <a:gd name="connsiteY9" fmla="*/ 154745 h 216737"/>
                <a:gd name="connsiteX10" fmla="*/ 506437 w 1294228"/>
                <a:gd name="connsiteY10" fmla="*/ 168813 h 216737"/>
                <a:gd name="connsiteX11" fmla="*/ 323557 w 1294228"/>
                <a:gd name="connsiteY11" fmla="*/ 196948 h 216737"/>
                <a:gd name="connsiteX12" fmla="*/ 140677 w 1294228"/>
                <a:gd name="connsiteY12" fmla="*/ 196948 h 216737"/>
                <a:gd name="connsiteX13" fmla="*/ 98474 w 1294228"/>
                <a:gd name="connsiteY13" fmla="*/ 168813 h 216737"/>
                <a:gd name="connsiteX14" fmla="*/ 42203 w 1294228"/>
                <a:gd name="connsiteY14" fmla="*/ 154745 h 216737"/>
                <a:gd name="connsiteX15" fmla="*/ 0 w 1294228"/>
                <a:gd name="connsiteY15" fmla="*/ 140677 h 2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228" h="216737">
                  <a:moveTo>
                    <a:pt x="1294228" y="84407"/>
                  </a:moveTo>
                  <a:cubicBezTo>
                    <a:pt x="1198458" y="26946"/>
                    <a:pt x="1249829" y="50851"/>
                    <a:pt x="1139483" y="14068"/>
                  </a:cubicBezTo>
                  <a:lnTo>
                    <a:pt x="1097280" y="0"/>
                  </a:lnTo>
                  <a:cubicBezTo>
                    <a:pt x="1026942" y="4689"/>
                    <a:pt x="956051" y="4098"/>
                    <a:pt x="886265" y="14068"/>
                  </a:cubicBezTo>
                  <a:cubicBezTo>
                    <a:pt x="856906" y="18262"/>
                    <a:pt x="801859" y="42204"/>
                    <a:pt x="801859" y="42204"/>
                  </a:cubicBezTo>
                  <a:cubicBezTo>
                    <a:pt x="792480" y="51582"/>
                    <a:pt x="785586" y="64408"/>
                    <a:pt x="773723" y="70339"/>
                  </a:cubicBezTo>
                  <a:cubicBezTo>
                    <a:pt x="747197" y="83602"/>
                    <a:pt x="717452" y="89096"/>
                    <a:pt x="689317" y="98474"/>
                  </a:cubicBezTo>
                  <a:lnTo>
                    <a:pt x="647114" y="112542"/>
                  </a:lnTo>
                  <a:cubicBezTo>
                    <a:pt x="633046" y="117231"/>
                    <a:pt x="617249" y="118385"/>
                    <a:pt x="604911" y="126610"/>
                  </a:cubicBezTo>
                  <a:cubicBezTo>
                    <a:pt x="590843" y="135988"/>
                    <a:pt x="578248" y="148085"/>
                    <a:pt x="562708" y="154745"/>
                  </a:cubicBezTo>
                  <a:cubicBezTo>
                    <a:pt x="544937" y="162361"/>
                    <a:pt x="525311" y="164619"/>
                    <a:pt x="506437" y="168813"/>
                  </a:cubicBezTo>
                  <a:cubicBezTo>
                    <a:pt x="423586" y="187224"/>
                    <a:pt x="420994" y="184768"/>
                    <a:pt x="323557" y="196948"/>
                  </a:cubicBezTo>
                  <a:cubicBezTo>
                    <a:pt x="247984" y="222140"/>
                    <a:pt x="260078" y="224502"/>
                    <a:pt x="140677" y="196948"/>
                  </a:cubicBezTo>
                  <a:cubicBezTo>
                    <a:pt x="124203" y="193146"/>
                    <a:pt x="114014" y="175473"/>
                    <a:pt x="98474" y="168813"/>
                  </a:cubicBezTo>
                  <a:cubicBezTo>
                    <a:pt x="80703" y="161197"/>
                    <a:pt x="60793" y="160057"/>
                    <a:pt x="42203" y="154745"/>
                  </a:cubicBezTo>
                  <a:cubicBezTo>
                    <a:pt x="27945" y="150671"/>
                    <a:pt x="0" y="140677"/>
                    <a:pt x="0" y="14067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5215557" y="2416127"/>
              <a:ext cx="801899" cy="221566"/>
            </a:xfrm>
            <a:custGeom>
              <a:avLst/>
              <a:gdLst>
                <a:gd name="connsiteX0" fmla="*/ 1069198 w 1069198"/>
                <a:gd name="connsiteY0" fmla="*/ 295421 h 295421"/>
                <a:gd name="connsiteX1" fmla="*/ 998859 w 1069198"/>
                <a:gd name="connsiteY1" fmla="*/ 267286 h 295421"/>
                <a:gd name="connsiteX2" fmla="*/ 984792 w 1069198"/>
                <a:gd name="connsiteY2" fmla="*/ 225083 h 295421"/>
                <a:gd name="connsiteX3" fmla="*/ 928521 w 1069198"/>
                <a:gd name="connsiteY3" fmla="*/ 211015 h 295421"/>
                <a:gd name="connsiteX4" fmla="*/ 886318 w 1069198"/>
                <a:gd name="connsiteY4" fmla="*/ 196947 h 295421"/>
                <a:gd name="connsiteX5" fmla="*/ 717506 w 1069198"/>
                <a:gd name="connsiteY5" fmla="*/ 140676 h 295421"/>
                <a:gd name="connsiteX6" fmla="*/ 675302 w 1069198"/>
                <a:gd name="connsiteY6" fmla="*/ 126609 h 295421"/>
                <a:gd name="connsiteX7" fmla="*/ 168866 w 1069198"/>
                <a:gd name="connsiteY7" fmla="*/ 98473 h 295421"/>
                <a:gd name="connsiteX8" fmla="*/ 84459 w 1069198"/>
                <a:gd name="connsiteY8" fmla="*/ 70338 h 295421"/>
                <a:gd name="connsiteX9" fmla="*/ 42256 w 1069198"/>
                <a:gd name="connsiteY9" fmla="*/ 56270 h 295421"/>
                <a:gd name="connsiteX10" fmla="*/ 53 w 1069198"/>
                <a:gd name="connsiteY10" fmla="*/ 0 h 29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198" h="295421">
                  <a:moveTo>
                    <a:pt x="1069198" y="295421"/>
                  </a:moveTo>
                  <a:cubicBezTo>
                    <a:pt x="1045752" y="286043"/>
                    <a:pt x="1018258" y="283452"/>
                    <a:pt x="998859" y="267286"/>
                  </a:cubicBezTo>
                  <a:cubicBezTo>
                    <a:pt x="987467" y="257793"/>
                    <a:pt x="996371" y="234346"/>
                    <a:pt x="984792" y="225083"/>
                  </a:cubicBezTo>
                  <a:cubicBezTo>
                    <a:pt x="969695" y="213005"/>
                    <a:pt x="947111" y="216327"/>
                    <a:pt x="928521" y="211015"/>
                  </a:cubicBezTo>
                  <a:cubicBezTo>
                    <a:pt x="914263" y="206941"/>
                    <a:pt x="900386" y="201636"/>
                    <a:pt x="886318" y="196947"/>
                  </a:cubicBezTo>
                  <a:cubicBezTo>
                    <a:pt x="815844" y="126475"/>
                    <a:pt x="901918" y="202142"/>
                    <a:pt x="717506" y="140676"/>
                  </a:cubicBezTo>
                  <a:cubicBezTo>
                    <a:pt x="703438" y="135987"/>
                    <a:pt x="689778" y="129826"/>
                    <a:pt x="675302" y="126609"/>
                  </a:cubicBezTo>
                  <a:cubicBezTo>
                    <a:pt x="517709" y="91589"/>
                    <a:pt x="295428" y="102692"/>
                    <a:pt x="168866" y="98473"/>
                  </a:cubicBezTo>
                  <a:lnTo>
                    <a:pt x="84459" y="70338"/>
                  </a:lnTo>
                  <a:lnTo>
                    <a:pt x="42256" y="56270"/>
                  </a:lnTo>
                  <a:cubicBezTo>
                    <a:pt x="-3263" y="10751"/>
                    <a:pt x="53" y="33962"/>
                    <a:pt x="53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4929850" y="2827607"/>
              <a:ext cx="612821" cy="1635369"/>
            </a:xfrm>
            <a:custGeom>
              <a:avLst/>
              <a:gdLst>
                <a:gd name="connsiteX0" fmla="*/ 817095 w 817095"/>
                <a:gd name="connsiteY0" fmla="*/ 2180492 h 2180492"/>
                <a:gd name="connsiteX1" fmla="*/ 774892 w 817095"/>
                <a:gd name="connsiteY1" fmla="*/ 1955409 h 2180492"/>
                <a:gd name="connsiteX2" fmla="*/ 746756 w 817095"/>
                <a:gd name="connsiteY2" fmla="*/ 1927273 h 2180492"/>
                <a:gd name="connsiteX3" fmla="*/ 718621 w 817095"/>
                <a:gd name="connsiteY3" fmla="*/ 1842867 h 2180492"/>
                <a:gd name="connsiteX4" fmla="*/ 704553 w 817095"/>
                <a:gd name="connsiteY4" fmla="*/ 1800664 h 2180492"/>
                <a:gd name="connsiteX5" fmla="*/ 676418 w 817095"/>
                <a:gd name="connsiteY5" fmla="*/ 1758461 h 2180492"/>
                <a:gd name="connsiteX6" fmla="*/ 648282 w 817095"/>
                <a:gd name="connsiteY6" fmla="*/ 1674055 h 2180492"/>
                <a:gd name="connsiteX7" fmla="*/ 577944 w 817095"/>
                <a:gd name="connsiteY7" fmla="*/ 1463040 h 2180492"/>
                <a:gd name="connsiteX8" fmla="*/ 535741 w 817095"/>
                <a:gd name="connsiteY8" fmla="*/ 1336430 h 2180492"/>
                <a:gd name="connsiteX9" fmla="*/ 521673 w 817095"/>
                <a:gd name="connsiteY9" fmla="*/ 1294227 h 2180492"/>
                <a:gd name="connsiteX10" fmla="*/ 479470 w 817095"/>
                <a:gd name="connsiteY10" fmla="*/ 1266092 h 2180492"/>
                <a:gd name="connsiteX11" fmla="*/ 465402 w 817095"/>
                <a:gd name="connsiteY11" fmla="*/ 1223889 h 2180492"/>
                <a:gd name="connsiteX12" fmla="*/ 437267 w 817095"/>
                <a:gd name="connsiteY12" fmla="*/ 1195753 h 2180492"/>
                <a:gd name="connsiteX13" fmla="*/ 380996 w 817095"/>
                <a:gd name="connsiteY13" fmla="*/ 1125415 h 2180492"/>
                <a:gd name="connsiteX14" fmla="*/ 352861 w 817095"/>
                <a:gd name="connsiteY14" fmla="*/ 1041009 h 2180492"/>
                <a:gd name="connsiteX15" fmla="*/ 324725 w 817095"/>
                <a:gd name="connsiteY15" fmla="*/ 942535 h 2180492"/>
                <a:gd name="connsiteX16" fmla="*/ 296590 w 817095"/>
                <a:gd name="connsiteY16" fmla="*/ 787790 h 2180492"/>
                <a:gd name="connsiteX17" fmla="*/ 268455 w 817095"/>
                <a:gd name="connsiteY17" fmla="*/ 745587 h 2180492"/>
                <a:gd name="connsiteX18" fmla="*/ 212184 w 817095"/>
                <a:gd name="connsiteY18" fmla="*/ 689316 h 2180492"/>
                <a:gd name="connsiteX19" fmla="*/ 184049 w 817095"/>
                <a:gd name="connsiteY19" fmla="*/ 604910 h 2180492"/>
                <a:gd name="connsiteX20" fmla="*/ 141845 w 817095"/>
                <a:gd name="connsiteY20" fmla="*/ 520504 h 2180492"/>
                <a:gd name="connsiteX21" fmla="*/ 99642 w 817095"/>
                <a:gd name="connsiteY21" fmla="*/ 478301 h 2180492"/>
                <a:gd name="connsiteX22" fmla="*/ 57439 w 817095"/>
                <a:gd name="connsiteY22" fmla="*/ 450166 h 2180492"/>
                <a:gd name="connsiteX23" fmla="*/ 43372 w 817095"/>
                <a:gd name="connsiteY23" fmla="*/ 337624 h 2180492"/>
                <a:gd name="connsiteX24" fmla="*/ 29304 w 817095"/>
                <a:gd name="connsiteY24" fmla="*/ 295421 h 2180492"/>
                <a:gd name="connsiteX25" fmla="*/ 1169 w 817095"/>
                <a:gd name="connsiteY25" fmla="*/ 126609 h 2180492"/>
                <a:gd name="connsiteX26" fmla="*/ 1169 w 817095"/>
                <a:gd name="connsiteY26" fmla="*/ 0 h 21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7095" h="2180492">
                  <a:moveTo>
                    <a:pt x="817095" y="2180492"/>
                  </a:moveTo>
                  <a:cubicBezTo>
                    <a:pt x="806505" y="2042822"/>
                    <a:pt x="835621" y="2031320"/>
                    <a:pt x="774892" y="1955409"/>
                  </a:cubicBezTo>
                  <a:cubicBezTo>
                    <a:pt x="766606" y="1945052"/>
                    <a:pt x="756135" y="1936652"/>
                    <a:pt x="746756" y="1927273"/>
                  </a:cubicBezTo>
                  <a:lnTo>
                    <a:pt x="718621" y="1842867"/>
                  </a:lnTo>
                  <a:cubicBezTo>
                    <a:pt x="713932" y="1828799"/>
                    <a:pt x="712778" y="1813002"/>
                    <a:pt x="704553" y="1800664"/>
                  </a:cubicBezTo>
                  <a:cubicBezTo>
                    <a:pt x="695175" y="1786596"/>
                    <a:pt x="683285" y="1773911"/>
                    <a:pt x="676418" y="1758461"/>
                  </a:cubicBezTo>
                  <a:cubicBezTo>
                    <a:pt x="664373" y="1731360"/>
                    <a:pt x="657660" y="1702190"/>
                    <a:pt x="648282" y="1674055"/>
                  </a:cubicBezTo>
                  <a:lnTo>
                    <a:pt x="577944" y="1463040"/>
                  </a:lnTo>
                  <a:lnTo>
                    <a:pt x="535741" y="1336430"/>
                  </a:lnTo>
                  <a:cubicBezTo>
                    <a:pt x="531052" y="1322362"/>
                    <a:pt x="534011" y="1302452"/>
                    <a:pt x="521673" y="1294227"/>
                  </a:cubicBezTo>
                  <a:lnTo>
                    <a:pt x="479470" y="1266092"/>
                  </a:lnTo>
                  <a:cubicBezTo>
                    <a:pt x="474781" y="1252024"/>
                    <a:pt x="473031" y="1236605"/>
                    <a:pt x="465402" y="1223889"/>
                  </a:cubicBezTo>
                  <a:cubicBezTo>
                    <a:pt x="458578" y="1212516"/>
                    <a:pt x="445552" y="1206110"/>
                    <a:pt x="437267" y="1195753"/>
                  </a:cubicBezTo>
                  <a:cubicBezTo>
                    <a:pt x="366293" y="1107034"/>
                    <a:pt x="448922" y="1193339"/>
                    <a:pt x="380996" y="1125415"/>
                  </a:cubicBezTo>
                  <a:cubicBezTo>
                    <a:pt x="371618" y="1097280"/>
                    <a:pt x="360054" y="1069781"/>
                    <a:pt x="352861" y="1041009"/>
                  </a:cubicBezTo>
                  <a:cubicBezTo>
                    <a:pt x="335196" y="970352"/>
                    <a:pt x="344907" y="1003080"/>
                    <a:pt x="324725" y="942535"/>
                  </a:cubicBezTo>
                  <a:cubicBezTo>
                    <a:pt x="319875" y="903734"/>
                    <a:pt x="318277" y="831164"/>
                    <a:pt x="296590" y="787790"/>
                  </a:cubicBezTo>
                  <a:cubicBezTo>
                    <a:pt x="289029" y="772668"/>
                    <a:pt x="279458" y="758424"/>
                    <a:pt x="268455" y="745587"/>
                  </a:cubicBezTo>
                  <a:cubicBezTo>
                    <a:pt x="251192" y="725447"/>
                    <a:pt x="212184" y="689316"/>
                    <a:pt x="212184" y="689316"/>
                  </a:cubicBezTo>
                  <a:lnTo>
                    <a:pt x="184049" y="604910"/>
                  </a:lnTo>
                  <a:cubicBezTo>
                    <a:pt x="169950" y="562612"/>
                    <a:pt x="172146" y="556865"/>
                    <a:pt x="141845" y="520504"/>
                  </a:cubicBezTo>
                  <a:cubicBezTo>
                    <a:pt x="129109" y="505221"/>
                    <a:pt x="114926" y="491037"/>
                    <a:pt x="99642" y="478301"/>
                  </a:cubicBezTo>
                  <a:cubicBezTo>
                    <a:pt x="86654" y="467477"/>
                    <a:pt x="71507" y="459544"/>
                    <a:pt x="57439" y="450166"/>
                  </a:cubicBezTo>
                  <a:cubicBezTo>
                    <a:pt x="52750" y="412652"/>
                    <a:pt x="50135" y="374820"/>
                    <a:pt x="43372" y="337624"/>
                  </a:cubicBezTo>
                  <a:cubicBezTo>
                    <a:pt x="40719" y="323035"/>
                    <a:pt x="32901" y="309807"/>
                    <a:pt x="29304" y="295421"/>
                  </a:cubicBezTo>
                  <a:cubicBezTo>
                    <a:pt x="19883" y="257739"/>
                    <a:pt x="3154" y="158377"/>
                    <a:pt x="1169" y="126609"/>
                  </a:cubicBezTo>
                  <a:cubicBezTo>
                    <a:pt x="-1463" y="84488"/>
                    <a:pt x="1169" y="42203"/>
                    <a:pt x="1169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4930718" y="3787727"/>
              <a:ext cx="622504" cy="696350"/>
            </a:xfrm>
            <a:custGeom>
              <a:avLst/>
              <a:gdLst>
                <a:gd name="connsiteX0" fmla="*/ 830005 w 830005"/>
                <a:gd name="connsiteY0" fmla="*/ 928467 h 928467"/>
                <a:gd name="connsiteX1" fmla="*/ 759667 w 830005"/>
                <a:gd name="connsiteY1" fmla="*/ 900332 h 928467"/>
                <a:gd name="connsiteX2" fmla="*/ 675261 w 830005"/>
                <a:gd name="connsiteY2" fmla="*/ 872196 h 928467"/>
                <a:gd name="connsiteX3" fmla="*/ 647125 w 830005"/>
                <a:gd name="connsiteY3" fmla="*/ 844061 h 928467"/>
                <a:gd name="connsiteX4" fmla="*/ 604922 w 830005"/>
                <a:gd name="connsiteY4" fmla="*/ 815926 h 928467"/>
                <a:gd name="connsiteX5" fmla="*/ 576787 w 830005"/>
                <a:gd name="connsiteY5" fmla="*/ 773723 h 928467"/>
                <a:gd name="connsiteX6" fmla="*/ 520516 w 830005"/>
                <a:gd name="connsiteY6" fmla="*/ 717452 h 928467"/>
                <a:gd name="connsiteX7" fmla="*/ 492381 w 830005"/>
                <a:gd name="connsiteY7" fmla="*/ 689316 h 928467"/>
                <a:gd name="connsiteX8" fmla="*/ 450178 w 830005"/>
                <a:gd name="connsiteY8" fmla="*/ 661181 h 928467"/>
                <a:gd name="connsiteX9" fmla="*/ 422042 w 830005"/>
                <a:gd name="connsiteY9" fmla="*/ 618978 h 928467"/>
                <a:gd name="connsiteX10" fmla="*/ 365772 w 830005"/>
                <a:gd name="connsiteY10" fmla="*/ 590843 h 928467"/>
                <a:gd name="connsiteX11" fmla="*/ 337636 w 830005"/>
                <a:gd name="connsiteY11" fmla="*/ 562707 h 928467"/>
                <a:gd name="connsiteX12" fmla="*/ 295433 w 830005"/>
                <a:gd name="connsiteY12" fmla="*/ 534572 h 928467"/>
                <a:gd name="connsiteX13" fmla="*/ 239162 w 830005"/>
                <a:gd name="connsiteY13" fmla="*/ 478301 h 928467"/>
                <a:gd name="connsiteX14" fmla="*/ 225095 w 830005"/>
                <a:gd name="connsiteY14" fmla="*/ 436098 h 928467"/>
                <a:gd name="connsiteX15" fmla="*/ 196959 w 830005"/>
                <a:gd name="connsiteY15" fmla="*/ 407963 h 928467"/>
                <a:gd name="connsiteX16" fmla="*/ 168824 w 830005"/>
                <a:gd name="connsiteY16" fmla="*/ 309489 h 928467"/>
                <a:gd name="connsiteX17" fmla="*/ 140688 w 830005"/>
                <a:gd name="connsiteY17" fmla="*/ 281353 h 928467"/>
                <a:gd name="connsiteX18" fmla="*/ 126621 w 830005"/>
                <a:gd name="connsiteY18" fmla="*/ 239150 h 928467"/>
                <a:gd name="connsiteX19" fmla="*/ 98485 w 830005"/>
                <a:gd name="connsiteY19" fmla="*/ 211015 h 928467"/>
                <a:gd name="connsiteX20" fmla="*/ 70350 w 830005"/>
                <a:gd name="connsiteY20" fmla="*/ 168812 h 928467"/>
                <a:gd name="connsiteX21" fmla="*/ 28147 w 830005"/>
                <a:gd name="connsiteY21" fmla="*/ 98473 h 928467"/>
                <a:gd name="connsiteX22" fmla="*/ 12 w 830005"/>
                <a:gd name="connsiteY22" fmla="*/ 0 h 92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30005" h="928467">
                  <a:moveTo>
                    <a:pt x="830005" y="928467"/>
                  </a:moveTo>
                  <a:cubicBezTo>
                    <a:pt x="806559" y="919089"/>
                    <a:pt x="783399" y="908962"/>
                    <a:pt x="759667" y="900332"/>
                  </a:cubicBezTo>
                  <a:cubicBezTo>
                    <a:pt x="731795" y="890197"/>
                    <a:pt x="675261" y="872196"/>
                    <a:pt x="675261" y="872196"/>
                  </a:cubicBezTo>
                  <a:cubicBezTo>
                    <a:pt x="665882" y="862818"/>
                    <a:pt x="657482" y="852346"/>
                    <a:pt x="647125" y="844061"/>
                  </a:cubicBezTo>
                  <a:cubicBezTo>
                    <a:pt x="633923" y="833499"/>
                    <a:pt x="616877" y="827881"/>
                    <a:pt x="604922" y="815926"/>
                  </a:cubicBezTo>
                  <a:cubicBezTo>
                    <a:pt x="592967" y="803971"/>
                    <a:pt x="587790" y="786560"/>
                    <a:pt x="576787" y="773723"/>
                  </a:cubicBezTo>
                  <a:cubicBezTo>
                    <a:pt x="559524" y="753583"/>
                    <a:pt x="539273" y="736209"/>
                    <a:pt x="520516" y="717452"/>
                  </a:cubicBezTo>
                  <a:cubicBezTo>
                    <a:pt x="511138" y="708073"/>
                    <a:pt x="503417" y="696673"/>
                    <a:pt x="492381" y="689316"/>
                  </a:cubicBezTo>
                  <a:lnTo>
                    <a:pt x="450178" y="661181"/>
                  </a:lnTo>
                  <a:cubicBezTo>
                    <a:pt x="440799" y="647113"/>
                    <a:pt x="435031" y="629802"/>
                    <a:pt x="422042" y="618978"/>
                  </a:cubicBezTo>
                  <a:cubicBezTo>
                    <a:pt x="405932" y="605553"/>
                    <a:pt x="383221" y="602475"/>
                    <a:pt x="365772" y="590843"/>
                  </a:cubicBezTo>
                  <a:cubicBezTo>
                    <a:pt x="354736" y="583486"/>
                    <a:pt x="347993" y="570993"/>
                    <a:pt x="337636" y="562707"/>
                  </a:cubicBezTo>
                  <a:cubicBezTo>
                    <a:pt x="324434" y="552145"/>
                    <a:pt x="308270" y="545575"/>
                    <a:pt x="295433" y="534572"/>
                  </a:cubicBezTo>
                  <a:cubicBezTo>
                    <a:pt x="275293" y="517309"/>
                    <a:pt x="239162" y="478301"/>
                    <a:pt x="239162" y="478301"/>
                  </a:cubicBezTo>
                  <a:cubicBezTo>
                    <a:pt x="234473" y="464233"/>
                    <a:pt x="232724" y="448813"/>
                    <a:pt x="225095" y="436098"/>
                  </a:cubicBezTo>
                  <a:cubicBezTo>
                    <a:pt x="218271" y="424725"/>
                    <a:pt x="202890" y="419826"/>
                    <a:pt x="196959" y="407963"/>
                  </a:cubicBezTo>
                  <a:cubicBezTo>
                    <a:pt x="178558" y="371161"/>
                    <a:pt x="189572" y="344068"/>
                    <a:pt x="168824" y="309489"/>
                  </a:cubicBezTo>
                  <a:cubicBezTo>
                    <a:pt x="162000" y="298116"/>
                    <a:pt x="150067" y="290732"/>
                    <a:pt x="140688" y="281353"/>
                  </a:cubicBezTo>
                  <a:cubicBezTo>
                    <a:pt x="135999" y="267285"/>
                    <a:pt x="134250" y="251865"/>
                    <a:pt x="126621" y="239150"/>
                  </a:cubicBezTo>
                  <a:cubicBezTo>
                    <a:pt x="119797" y="227777"/>
                    <a:pt x="106771" y="221372"/>
                    <a:pt x="98485" y="211015"/>
                  </a:cubicBezTo>
                  <a:cubicBezTo>
                    <a:pt x="87923" y="197813"/>
                    <a:pt x="77911" y="183934"/>
                    <a:pt x="70350" y="168812"/>
                  </a:cubicBezTo>
                  <a:cubicBezTo>
                    <a:pt x="33826" y="95764"/>
                    <a:pt x="83101" y="153429"/>
                    <a:pt x="28147" y="98473"/>
                  </a:cubicBezTo>
                  <a:cubicBezTo>
                    <a:pt x="-1471" y="9619"/>
                    <a:pt x="12" y="43724"/>
                    <a:pt x="1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5827466" y="3882683"/>
              <a:ext cx="274395" cy="411480"/>
            </a:xfrm>
            <a:custGeom>
              <a:avLst/>
              <a:gdLst>
                <a:gd name="connsiteX0" fmla="*/ 365860 w 365860"/>
                <a:gd name="connsiteY0" fmla="*/ 548640 h 548640"/>
                <a:gd name="connsiteX1" fmla="*/ 309590 w 365860"/>
                <a:gd name="connsiteY1" fmla="*/ 478301 h 548640"/>
                <a:gd name="connsiteX2" fmla="*/ 295522 w 365860"/>
                <a:gd name="connsiteY2" fmla="*/ 436098 h 548640"/>
                <a:gd name="connsiteX3" fmla="*/ 239251 w 365860"/>
                <a:gd name="connsiteY3" fmla="*/ 422031 h 548640"/>
                <a:gd name="connsiteX4" fmla="*/ 182980 w 365860"/>
                <a:gd name="connsiteY4" fmla="*/ 309489 h 548640"/>
                <a:gd name="connsiteX5" fmla="*/ 168913 w 365860"/>
                <a:gd name="connsiteY5" fmla="*/ 267286 h 548640"/>
                <a:gd name="connsiteX6" fmla="*/ 84507 w 365860"/>
                <a:gd name="connsiteY6" fmla="*/ 168812 h 548640"/>
                <a:gd name="connsiteX7" fmla="*/ 56371 w 365860"/>
                <a:gd name="connsiteY7" fmla="*/ 84406 h 548640"/>
                <a:gd name="connsiteX8" fmla="*/ 28236 w 365860"/>
                <a:gd name="connsiteY8" fmla="*/ 42203 h 548640"/>
                <a:gd name="connsiteX9" fmla="*/ 100 w 365860"/>
                <a:gd name="connsiteY9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860" h="548640">
                  <a:moveTo>
                    <a:pt x="365860" y="548640"/>
                  </a:moveTo>
                  <a:cubicBezTo>
                    <a:pt x="347103" y="525194"/>
                    <a:pt x="325503" y="503763"/>
                    <a:pt x="309590" y="478301"/>
                  </a:cubicBezTo>
                  <a:cubicBezTo>
                    <a:pt x="301731" y="465726"/>
                    <a:pt x="307101" y="445361"/>
                    <a:pt x="295522" y="436098"/>
                  </a:cubicBezTo>
                  <a:cubicBezTo>
                    <a:pt x="280424" y="424020"/>
                    <a:pt x="258008" y="426720"/>
                    <a:pt x="239251" y="422031"/>
                  </a:cubicBezTo>
                  <a:cubicBezTo>
                    <a:pt x="190146" y="372924"/>
                    <a:pt x="215309" y="406476"/>
                    <a:pt x="182980" y="309489"/>
                  </a:cubicBezTo>
                  <a:cubicBezTo>
                    <a:pt x="178291" y="295421"/>
                    <a:pt x="179398" y="277771"/>
                    <a:pt x="168913" y="267286"/>
                  </a:cubicBezTo>
                  <a:cubicBezTo>
                    <a:pt x="141022" y="239395"/>
                    <a:pt x="101647" y="207378"/>
                    <a:pt x="84507" y="168812"/>
                  </a:cubicBezTo>
                  <a:cubicBezTo>
                    <a:pt x="72462" y="141711"/>
                    <a:pt x="72822" y="109082"/>
                    <a:pt x="56371" y="84406"/>
                  </a:cubicBezTo>
                  <a:cubicBezTo>
                    <a:pt x="46993" y="70338"/>
                    <a:pt x="38798" y="55405"/>
                    <a:pt x="28236" y="42203"/>
                  </a:cubicBezTo>
                  <a:cubicBezTo>
                    <a:pt x="-3216" y="2888"/>
                    <a:pt x="100" y="30110"/>
                    <a:pt x="1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6756009" y="2152357"/>
              <a:ext cx="137160" cy="865163"/>
            </a:xfrm>
            <a:custGeom>
              <a:avLst/>
              <a:gdLst>
                <a:gd name="connsiteX0" fmla="*/ 28136 w 182880"/>
                <a:gd name="connsiteY0" fmla="*/ 1153551 h 1153551"/>
                <a:gd name="connsiteX1" fmla="*/ 70339 w 182880"/>
                <a:gd name="connsiteY1" fmla="*/ 1083213 h 1153551"/>
                <a:gd name="connsiteX2" fmla="*/ 84406 w 182880"/>
                <a:gd name="connsiteY2" fmla="*/ 1041009 h 1153551"/>
                <a:gd name="connsiteX3" fmla="*/ 112542 w 182880"/>
                <a:gd name="connsiteY3" fmla="*/ 900333 h 1153551"/>
                <a:gd name="connsiteX4" fmla="*/ 140677 w 182880"/>
                <a:gd name="connsiteY4" fmla="*/ 787791 h 1153551"/>
                <a:gd name="connsiteX5" fmla="*/ 154745 w 182880"/>
                <a:gd name="connsiteY5" fmla="*/ 731520 h 1153551"/>
                <a:gd name="connsiteX6" fmla="*/ 182880 w 182880"/>
                <a:gd name="connsiteY6" fmla="*/ 647114 h 1153551"/>
                <a:gd name="connsiteX7" fmla="*/ 168813 w 182880"/>
                <a:gd name="connsiteY7" fmla="*/ 309489 h 1153551"/>
                <a:gd name="connsiteX8" fmla="*/ 154745 w 182880"/>
                <a:gd name="connsiteY8" fmla="*/ 267286 h 1153551"/>
                <a:gd name="connsiteX9" fmla="*/ 112542 w 182880"/>
                <a:gd name="connsiteY9" fmla="*/ 225083 h 1153551"/>
                <a:gd name="connsiteX10" fmla="*/ 84406 w 182880"/>
                <a:gd name="connsiteY10" fmla="*/ 140677 h 1153551"/>
                <a:gd name="connsiteX11" fmla="*/ 56271 w 182880"/>
                <a:gd name="connsiteY11" fmla="*/ 98474 h 1153551"/>
                <a:gd name="connsiteX12" fmla="*/ 0 w 182880"/>
                <a:gd name="connsiteY12" fmla="*/ 0 h 1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880" h="1153551">
                  <a:moveTo>
                    <a:pt x="28136" y="1153551"/>
                  </a:moveTo>
                  <a:cubicBezTo>
                    <a:pt x="42204" y="1130105"/>
                    <a:pt x="58111" y="1107669"/>
                    <a:pt x="70339" y="1083213"/>
                  </a:cubicBezTo>
                  <a:cubicBezTo>
                    <a:pt x="76971" y="1069950"/>
                    <a:pt x="81072" y="1055458"/>
                    <a:pt x="84406" y="1041009"/>
                  </a:cubicBezTo>
                  <a:cubicBezTo>
                    <a:pt x="95159" y="994413"/>
                    <a:pt x="97420" y="945700"/>
                    <a:pt x="112542" y="900333"/>
                  </a:cubicBezTo>
                  <a:cubicBezTo>
                    <a:pt x="137681" y="824915"/>
                    <a:pt x="118042" y="889650"/>
                    <a:pt x="140677" y="787791"/>
                  </a:cubicBezTo>
                  <a:cubicBezTo>
                    <a:pt x="144871" y="768917"/>
                    <a:pt x="149189" y="750039"/>
                    <a:pt x="154745" y="731520"/>
                  </a:cubicBezTo>
                  <a:cubicBezTo>
                    <a:pt x="163267" y="703114"/>
                    <a:pt x="182880" y="647114"/>
                    <a:pt x="182880" y="647114"/>
                  </a:cubicBezTo>
                  <a:cubicBezTo>
                    <a:pt x="178191" y="534572"/>
                    <a:pt x="177134" y="421821"/>
                    <a:pt x="168813" y="309489"/>
                  </a:cubicBezTo>
                  <a:cubicBezTo>
                    <a:pt x="167718" y="294701"/>
                    <a:pt x="162970" y="279624"/>
                    <a:pt x="154745" y="267286"/>
                  </a:cubicBezTo>
                  <a:cubicBezTo>
                    <a:pt x="143709" y="250733"/>
                    <a:pt x="126610" y="239151"/>
                    <a:pt x="112542" y="225083"/>
                  </a:cubicBezTo>
                  <a:cubicBezTo>
                    <a:pt x="103163" y="196948"/>
                    <a:pt x="100857" y="165353"/>
                    <a:pt x="84406" y="140677"/>
                  </a:cubicBezTo>
                  <a:cubicBezTo>
                    <a:pt x="75028" y="126609"/>
                    <a:pt x="63138" y="113924"/>
                    <a:pt x="56271" y="98474"/>
                  </a:cubicBezTo>
                  <a:cubicBezTo>
                    <a:pt x="11341" y="-2619"/>
                    <a:pt x="59428" y="29714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6713807" y="1929157"/>
              <a:ext cx="981221" cy="159896"/>
            </a:xfrm>
            <a:custGeom>
              <a:avLst/>
              <a:gdLst>
                <a:gd name="connsiteX0" fmla="*/ 1308295 w 1308295"/>
                <a:gd name="connsiteY0" fmla="*/ 213195 h 213195"/>
                <a:gd name="connsiteX1" fmla="*/ 1237956 w 1308295"/>
                <a:gd name="connsiteY1" fmla="*/ 170992 h 213195"/>
                <a:gd name="connsiteX2" fmla="*/ 1195753 w 1308295"/>
                <a:gd name="connsiteY2" fmla="*/ 142857 h 213195"/>
                <a:gd name="connsiteX3" fmla="*/ 1153550 w 1308295"/>
                <a:gd name="connsiteY3" fmla="*/ 128789 h 213195"/>
                <a:gd name="connsiteX4" fmla="*/ 942535 w 1308295"/>
                <a:gd name="connsiteY4" fmla="*/ 86586 h 213195"/>
                <a:gd name="connsiteX5" fmla="*/ 900332 w 1308295"/>
                <a:gd name="connsiteY5" fmla="*/ 72518 h 213195"/>
                <a:gd name="connsiteX6" fmla="*/ 647113 w 1308295"/>
                <a:gd name="connsiteY6" fmla="*/ 44383 h 213195"/>
                <a:gd name="connsiteX7" fmla="*/ 407963 w 1308295"/>
                <a:gd name="connsiteY7" fmla="*/ 16247 h 213195"/>
                <a:gd name="connsiteX8" fmla="*/ 0 w 1308295"/>
                <a:gd name="connsiteY8" fmla="*/ 2180 h 2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295" h="213195">
                  <a:moveTo>
                    <a:pt x="1308295" y="213195"/>
                  </a:moveTo>
                  <a:cubicBezTo>
                    <a:pt x="1284849" y="199127"/>
                    <a:pt x="1261143" y="185484"/>
                    <a:pt x="1237956" y="170992"/>
                  </a:cubicBezTo>
                  <a:cubicBezTo>
                    <a:pt x="1223619" y="162031"/>
                    <a:pt x="1210875" y="150418"/>
                    <a:pt x="1195753" y="142857"/>
                  </a:cubicBezTo>
                  <a:cubicBezTo>
                    <a:pt x="1182490" y="136225"/>
                    <a:pt x="1167856" y="132691"/>
                    <a:pt x="1153550" y="128789"/>
                  </a:cubicBezTo>
                  <a:cubicBezTo>
                    <a:pt x="1034169" y="96230"/>
                    <a:pt x="1057570" y="103020"/>
                    <a:pt x="942535" y="86586"/>
                  </a:cubicBezTo>
                  <a:cubicBezTo>
                    <a:pt x="928467" y="81897"/>
                    <a:pt x="915012" y="74615"/>
                    <a:pt x="900332" y="72518"/>
                  </a:cubicBezTo>
                  <a:cubicBezTo>
                    <a:pt x="816260" y="60508"/>
                    <a:pt x="647113" y="44383"/>
                    <a:pt x="647113" y="44383"/>
                  </a:cubicBezTo>
                  <a:cubicBezTo>
                    <a:pt x="539465" y="8500"/>
                    <a:pt x="633043" y="35819"/>
                    <a:pt x="407963" y="16247"/>
                  </a:cubicBezTo>
                  <a:cubicBezTo>
                    <a:pt x="127093" y="-8176"/>
                    <a:pt x="458651" y="2180"/>
                    <a:pt x="0" y="218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5911948" y="894074"/>
              <a:ext cx="1772529" cy="551382"/>
            </a:xfrm>
            <a:custGeom>
              <a:avLst/>
              <a:gdLst>
                <a:gd name="connsiteX0" fmla="*/ 2363372 w 2363372"/>
                <a:gd name="connsiteY0" fmla="*/ 735176 h 735176"/>
                <a:gd name="connsiteX1" fmla="*/ 2208628 w 2363372"/>
                <a:gd name="connsiteY1" fmla="*/ 721108 h 735176"/>
                <a:gd name="connsiteX2" fmla="*/ 2124221 w 2363372"/>
                <a:gd name="connsiteY2" fmla="*/ 692973 h 735176"/>
                <a:gd name="connsiteX3" fmla="*/ 1899138 w 2363372"/>
                <a:gd name="connsiteY3" fmla="*/ 664837 h 735176"/>
                <a:gd name="connsiteX4" fmla="*/ 1406769 w 2363372"/>
                <a:gd name="connsiteY4" fmla="*/ 636702 h 735176"/>
                <a:gd name="connsiteX5" fmla="*/ 1322363 w 2363372"/>
                <a:gd name="connsiteY5" fmla="*/ 608567 h 735176"/>
                <a:gd name="connsiteX6" fmla="*/ 1280160 w 2363372"/>
                <a:gd name="connsiteY6" fmla="*/ 594499 h 735176"/>
                <a:gd name="connsiteX7" fmla="*/ 1181686 w 2363372"/>
                <a:gd name="connsiteY7" fmla="*/ 566364 h 735176"/>
                <a:gd name="connsiteX8" fmla="*/ 1125415 w 2363372"/>
                <a:gd name="connsiteY8" fmla="*/ 510093 h 735176"/>
                <a:gd name="connsiteX9" fmla="*/ 1097280 w 2363372"/>
                <a:gd name="connsiteY9" fmla="*/ 481957 h 735176"/>
                <a:gd name="connsiteX10" fmla="*/ 1041009 w 2363372"/>
                <a:gd name="connsiteY10" fmla="*/ 411619 h 735176"/>
                <a:gd name="connsiteX11" fmla="*/ 1026941 w 2363372"/>
                <a:gd name="connsiteY11" fmla="*/ 369416 h 735176"/>
                <a:gd name="connsiteX12" fmla="*/ 900332 w 2363372"/>
                <a:gd name="connsiteY12" fmla="*/ 327213 h 735176"/>
                <a:gd name="connsiteX13" fmla="*/ 858129 w 2363372"/>
                <a:gd name="connsiteY13" fmla="*/ 313145 h 735176"/>
                <a:gd name="connsiteX14" fmla="*/ 815926 w 2363372"/>
                <a:gd name="connsiteY14" fmla="*/ 285010 h 735176"/>
                <a:gd name="connsiteX15" fmla="*/ 787791 w 2363372"/>
                <a:gd name="connsiteY15" fmla="*/ 256874 h 735176"/>
                <a:gd name="connsiteX16" fmla="*/ 745588 w 2363372"/>
                <a:gd name="connsiteY16" fmla="*/ 242807 h 735176"/>
                <a:gd name="connsiteX17" fmla="*/ 675249 w 2363372"/>
                <a:gd name="connsiteY17" fmla="*/ 186536 h 735176"/>
                <a:gd name="connsiteX18" fmla="*/ 647114 w 2363372"/>
                <a:gd name="connsiteY18" fmla="*/ 158400 h 735176"/>
                <a:gd name="connsiteX19" fmla="*/ 604911 w 2363372"/>
                <a:gd name="connsiteY19" fmla="*/ 130265 h 735176"/>
                <a:gd name="connsiteX20" fmla="*/ 576775 w 2363372"/>
                <a:gd name="connsiteY20" fmla="*/ 102130 h 735176"/>
                <a:gd name="connsiteX21" fmla="*/ 534572 w 2363372"/>
                <a:gd name="connsiteY21" fmla="*/ 88062 h 735176"/>
                <a:gd name="connsiteX22" fmla="*/ 492369 w 2363372"/>
                <a:gd name="connsiteY22" fmla="*/ 59927 h 735176"/>
                <a:gd name="connsiteX23" fmla="*/ 393895 w 2363372"/>
                <a:gd name="connsiteY23" fmla="*/ 45859 h 735176"/>
                <a:gd name="connsiteX24" fmla="*/ 351692 w 2363372"/>
                <a:gd name="connsiteY24" fmla="*/ 31791 h 735176"/>
                <a:gd name="connsiteX25" fmla="*/ 309489 w 2363372"/>
                <a:gd name="connsiteY25" fmla="*/ 3656 h 735176"/>
                <a:gd name="connsiteX26" fmla="*/ 0 w 2363372"/>
                <a:gd name="connsiteY26" fmla="*/ 3656 h 73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63372" h="735176">
                  <a:moveTo>
                    <a:pt x="2363372" y="735176"/>
                  </a:moveTo>
                  <a:cubicBezTo>
                    <a:pt x="2311791" y="730487"/>
                    <a:pt x="2259634" y="730109"/>
                    <a:pt x="2208628" y="721108"/>
                  </a:cubicBezTo>
                  <a:cubicBezTo>
                    <a:pt x="2179422" y="715954"/>
                    <a:pt x="2153475" y="697849"/>
                    <a:pt x="2124221" y="692973"/>
                  </a:cubicBezTo>
                  <a:cubicBezTo>
                    <a:pt x="2027439" y="676842"/>
                    <a:pt x="2011842" y="672351"/>
                    <a:pt x="1899138" y="664837"/>
                  </a:cubicBezTo>
                  <a:lnTo>
                    <a:pt x="1406769" y="636702"/>
                  </a:lnTo>
                  <a:lnTo>
                    <a:pt x="1322363" y="608567"/>
                  </a:lnTo>
                  <a:cubicBezTo>
                    <a:pt x="1308295" y="603878"/>
                    <a:pt x="1294546" y="598096"/>
                    <a:pt x="1280160" y="594499"/>
                  </a:cubicBezTo>
                  <a:cubicBezTo>
                    <a:pt x="1209503" y="576834"/>
                    <a:pt x="1242231" y="586545"/>
                    <a:pt x="1181686" y="566364"/>
                  </a:cubicBezTo>
                  <a:lnTo>
                    <a:pt x="1125415" y="510093"/>
                  </a:lnTo>
                  <a:lnTo>
                    <a:pt x="1097280" y="481957"/>
                  </a:lnTo>
                  <a:cubicBezTo>
                    <a:pt x="1061920" y="375878"/>
                    <a:pt x="1113731" y="502521"/>
                    <a:pt x="1041009" y="411619"/>
                  </a:cubicBezTo>
                  <a:cubicBezTo>
                    <a:pt x="1031746" y="400040"/>
                    <a:pt x="1039008" y="378035"/>
                    <a:pt x="1026941" y="369416"/>
                  </a:cubicBezTo>
                  <a:cubicBezTo>
                    <a:pt x="1026934" y="369411"/>
                    <a:pt x="921438" y="334248"/>
                    <a:pt x="900332" y="327213"/>
                  </a:cubicBezTo>
                  <a:cubicBezTo>
                    <a:pt x="886264" y="322524"/>
                    <a:pt x="870467" y="321370"/>
                    <a:pt x="858129" y="313145"/>
                  </a:cubicBezTo>
                  <a:cubicBezTo>
                    <a:pt x="844061" y="303767"/>
                    <a:pt x="829128" y="295572"/>
                    <a:pt x="815926" y="285010"/>
                  </a:cubicBezTo>
                  <a:cubicBezTo>
                    <a:pt x="805569" y="276724"/>
                    <a:pt x="799164" y="263698"/>
                    <a:pt x="787791" y="256874"/>
                  </a:cubicBezTo>
                  <a:cubicBezTo>
                    <a:pt x="775076" y="249245"/>
                    <a:pt x="759656" y="247496"/>
                    <a:pt x="745588" y="242807"/>
                  </a:cubicBezTo>
                  <a:cubicBezTo>
                    <a:pt x="677649" y="174868"/>
                    <a:pt x="763986" y="257527"/>
                    <a:pt x="675249" y="186536"/>
                  </a:cubicBezTo>
                  <a:cubicBezTo>
                    <a:pt x="664892" y="178250"/>
                    <a:pt x="657471" y="166686"/>
                    <a:pt x="647114" y="158400"/>
                  </a:cubicBezTo>
                  <a:cubicBezTo>
                    <a:pt x="633912" y="147838"/>
                    <a:pt x="618113" y="140827"/>
                    <a:pt x="604911" y="130265"/>
                  </a:cubicBezTo>
                  <a:cubicBezTo>
                    <a:pt x="594554" y="121980"/>
                    <a:pt x="588148" y="108954"/>
                    <a:pt x="576775" y="102130"/>
                  </a:cubicBezTo>
                  <a:cubicBezTo>
                    <a:pt x="564059" y="94501"/>
                    <a:pt x="547835" y="94694"/>
                    <a:pt x="534572" y="88062"/>
                  </a:cubicBezTo>
                  <a:cubicBezTo>
                    <a:pt x="519450" y="80501"/>
                    <a:pt x="508563" y="64785"/>
                    <a:pt x="492369" y="59927"/>
                  </a:cubicBezTo>
                  <a:cubicBezTo>
                    <a:pt x="460609" y="50399"/>
                    <a:pt x="426720" y="50548"/>
                    <a:pt x="393895" y="45859"/>
                  </a:cubicBezTo>
                  <a:cubicBezTo>
                    <a:pt x="379827" y="41170"/>
                    <a:pt x="364955" y="38423"/>
                    <a:pt x="351692" y="31791"/>
                  </a:cubicBezTo>
                  <a:cubicBezTo>
                    <a:pt x="336570" y="24230"/>
                    <a:pt x="326342" y="5004"/>
                    <a:pt x="309489" y="3656"/>
                  </a:cubicBezTo>
                  <a:cubicBezTo>
                    <a:pt x="206655" y="-4571"/>
                    <a:pt x="103163" y="3656"/>
                    <a:pt x="0" y="365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6080760" y="1139483"/>
              <a:ext cx="485336" cy="189914"/>
            </a:xfrm>
            <a:custGeom>
              <a:avLst/>
              <a:gdLst>
                <a:gd name="connsiteX0" fmla="*/ 647114 w 647114"/>
                <a:gd name="connsiteY0" fmla="*/ 0 h 253218"/>
                <a:gd name="connsiteX1" fmla="*/ 576775 w 647114"/>
                <a:gd name="connsiteY1" fmla="*/ 42203 h 253218"/>
                <a:gd name="connsiteX2" fmla="*/ 548640 w 647114"/>
                <a:gd name="connsiteY2" fmla="*/ 84406 h 253218"/>
                <a:gd name="connsiteX3" fmla="*/ 464234 w 647114"/>
                <a:gd name="connsiteY3" fmla="*/ 112541 h 253218"/>
                <a:gd name="connsiteX4" fmla="*/ 422031 w 647114"/>
                <a:gd name="connsiteY4" fmla="*/ 126609 h 253218"/>
                <a:gd name="connsiteX5" fmla="*/ 253218 w 647114"/>
                <a:gd name="connsiteY5" fmla="*/ 154744 h 253218"/>
                <a:gd name="connsiteX6" fmla="*/ 211015 w 647114"/>
                <a:gd name="connsiteY6" fmla="*/ 168812 h 253218"/>
                <a:gd name="connsiteX7" fmla="*/ 168812 w 647114"/>
                <a:gd name="connsiteY7" fmla="*/ 196947 h 253218"/>
                <a:gd name="connsiteX8" fmla="*/ 84406 w 647114"/>
                <a:gd name="connsiteY8" fmla="*/ 225083 h 253218"/>
                <a:gd name="connsiteX9" fmla="*/ 42203 w 647114"/>
                <a:gd name="connsiteY9" fmla="*/ 239151 h 253218"/>
                <a:gd name="connsiteX10" fmla="*/ 0 w 647114"/>
                <a:gd name="connsiteY10" fmla="*/ 253218 h 25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114" h="253218">
                  <a:moveTo>
                    <a:pt x="647114" y="0"/>
                  </a:moveTo>
                  <a:cubicBezTo>
                    <a:pt x="623668" y="14068"/>
                    <a:pt x="597535" y="24409"/>
                    <a:pt x="576775" y="42203"/>
                  </a:cubicBezTo>
                  <a:cubicBezTo>
                    <a:pt x="563938" y="53206"/>
                    <a:pt x="562977" y="75445"/>
                    <a:pt x="548640" y="84406"/>
                  </a:cubicBezTo>
                  <a:cubicBezTo>
                    <a:pt x="523491" y="100124"/>
                    <a:pt x="492369" y="103163"/>
                    <a:pt x="464234" y="112541"/>
                  </a:cubicBezTo>
                  <a:cubicBezTo>
                    <a:pt x="450166" y="117230"/>
                    <a:pt x="436658" y="124171"/>
                    <a:pt x="422031" y="126609"/>
                  </a:cubicBezTo>
                  <a:lnTo>
                    <a:pt x="253218" y="154744"/>
                  </a:lnTo>
                  <a:cubicBezTo>
                    <a:pt x="239150" y="159433"/>
                    <a:pt x="224278" y="162180"/>
                    <a:pt x="211015" y="168812"/>
                  </a:cubicBezTo>
                  <a:cubicBezTo>
                    <a:pt x="195893" y="176373"/>
                    <a:pt x="184262" y="190080"/>
                    <a:pt x="168812" y="196947"/>
                  </a:cubicBezTo>
                  <a:cubicBezTo>
                    <a:pt x="141711" y="208992"/>
                    <a:pt x="112541" y="215704"/>
                    <a:pt x="84406" y="225083"/>
                  </a:cubicBezTo>
                  <a:lnTo>
                    <a:pt x="42203" y="239151"/>
                  </a:lnTo>
                  <a:lnTo>
                    <a:pt x="0" y="253218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7283548" y="1709200"/>
              <a:ext cx="411480" cy="34289"/>
            </a:xfrm>
            <a:custGeom>
              <a:avLst/>
              <a:gdLst>
                <a:gd name="connsiteX0" fmla="*/ 492369 w 492369"/>
                <a:gd name="connsiteY0" fmla="*/ 14100 h 14100"/>
                <a:gd name="connsiteX1" fmla="*/ 0 w 492369"/>
                <a:gd name="connsiteY1" fmla="*/ 32 h 1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369" h="14100">
                  <a:moveTo>
                    <a:pt x="492369" y="14100"/>
                  </a:moveTo>
                  <a:cubicBezTo>
                    <a:pt x="75053" y="-1356"/>
                    <a:pt x="239237" y="32"/>
                    <a:pt x="0" y="3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6850966" y="865164"/>
              <a:ext cx="316523" cy="495886"/>
            </a:xfrm>
            <a:custGeom>
              <a:avLst/>
              <a:gdLst>
                <a:gd name="connsiteX0" fmla="*/ 422030 w 422030"/>
                <a:gd name="connsiteY0" fmla="*/ 661181 h 661181"/>
                <a:gd name="connsiteX1" fmla="*/ 393895 w 422030"/>
                <a:gd name="connsiteY1" fmla="*/ 590843 h 661181"/>
                <a:gd name="connsiteX2" fmla="*/ 295421 w 422030"/>
                <a:gd name="connsiteY2" fmla="*/ 506437 h 661181"/>
                <a:gd name="connsiteX3" fmla="*/ 211015 w 422030"/>
                <a:gd name="connsiteY3" fmla="*/ 393895 h 661181"/>
                <a:gd name="connsiteX4" fmla="*/ 182880 w 422030"/>
                <a:gd name="connsiteY4" fmla="*/ 351692 h 661181"/>
                <a:gd name="connsiteX5" fmla="*/ 126609 w 422030"/>
                <a:gd name="connsiteY5" fmla="*/ 295421 h 661181"/>
                <a:gd name="connsiteX6" fmla="*/ 98473 w 422030"/>
                <a:gd name="connsiteY6" fmla="*/ 267286 h 661181"/>
                <a:gd name="connsiteX7" fmla="*/ 42203 w 422030"/>
                <a:gd name="connsiteY7" fmla="*/ 196947 h 661181"/>
                <a:gd name="connsiteX8" fmla="*/ 14067 w 422030"/>
                <a:gd name="connsiteY8" fmla="*/ 112541 h 661181"/>
                <a:gd name="connsiteX9" fmla="*/ 0 w 422030"/>
                <a:gd name="connsiteY9" fmla="*/ 70338 h 661181"/>
                <a:gd name="connsiteX10" fmla="*/ 0 w 422030"/>
                <a:gd name="connsiteY10" fmla="*/ 0 h 66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2030" h="661181">
                  <a:moveTo>
                    <a:pt x="422030" y="661181"/>
                  </a:moveTo>
                  <a:cubicBezTo>
                    <a:pt x="412652" y="637735"/>
                    <a:pt x="407902" y="611854"/>
                    <a:pt x="393895" y="590843"/>
                  </a:cubicBezTo>
                  <a:cubicBezTo>
                    <a:pt x="366604" y="549907"/>
                    <a:pt x="333604" y="531892"/>
                    <a:pt x="295421" y="506437"/>
                  </a:cubicBezTo>
                  <a:cubicBezTo>
                    <a:pt x="258818" y="396631"/>
                    <a:pt x="318781" y="555546"/>
                    <a:pt x="211015" y="393895"/>
                  </a:cubicBezTo>
                  <a:cubicBezTo>
                    <a:pt x="201637" y="379827"/>
                    <a:pt x="193883" y="364529"/>
                    <a:pt x="182880" y="351692"/>
                  </a:cubicBezTo>
                  <a:cubicBezTo>
                    <a:pt x="165617" y="331552"/>
                    <a:pt x="145366" y="314178"/>
                    <a:pt x="126609" y="295421"/>
                  </a:cubicBezTo>
                  <a:cubicBezTo>
                    <a:pt x="117230" y="286043"/>
                    <a:pt x="105830" y="278322"/>
                    <a:pt x="98473" y="267286"/>
                  </a:cubicBezTo>
                  <a:cubicBezTo>
                    <a:pt x="62981" y="214047"/>
                    <a:pt x="82293" y="237038"/>
                    <a:pt x="42203" y="196947"/>
                  </a:cubicBezTo>
                  <a:lnTo>
                    <a:pt x="14067" y="112541"/>
                  </a:lnTo>
                  <a:cubicBezTo>
                    <a:pt x="9378" y="98473"/>
                    <a:pt x="0" y="85167"/>
                    <a:pt x="0" y="70338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7230794" y="757802"/>
              <a:ext cx="474785" cy="170666"/>
            </a:xfrm>
            <a:custGeom>
              <a:avLst/>
              <a:gdLst>
                <a:gd name="connsiteX0" fmla="*/ 633047 w 633047"/>
                <a:gd name="connsiteY0" fmla="*/ 227555 h 227555"/>
                <a:gd name="connsiteX1" fmla="*/ 562708 w 633047"/>
                <a:gd name="connsiteY1" fmla="*/ 199420 h 227555"/>
                <a:gd name="connsiteX2" fmla="*/ 534573 w 633047"/>
                <a:gd name="connsiteY2" fmla="*/ 171284 h 227555"/>
                <a:gd name="connsiteX3" fmla="*/ 407964 w 633047"/>
                <a:gd name="connsiteY3" fmla="*/ 143149 h 227555"/>
                <a:gd name="connsiteX4" fmla="*/ 323557 w 633047"/>
                <a:gd name="connsiteY4" fmla="*/ 115013 h 227555"/>
                <a:gd name="connsiteX5" fmla="*/ 253219 w 633047"/>
                <a:gd name="connsiteY5" fmla="*/ 58743 h 227555"/>
                <a:gd name="connsiteX6" fmla="*/ 225084 w 633047"/>
                <a:gd name="connsiteY6" fmla="*/ 30607 h 227555"/>
                <a:gd name="connsiteX7" fmla="*/ 0 w 633047"/>
                <a:gd name="connsiteY7" fmla="*/ 2472 h 2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047" h="227555">
                  <a:moveTo>
                    <a:pt x="633047" y="227555"/>
                  </a:moveTo>
                  <a:cubicBezTo>
                    <a:pt x="609601" y="218177"/>
                    <a:pt x="584633" y="211949"/>
                    <a:pt x="562708" y="199420"/>
                  </a:cubicBezTo>
                  <a:cubicBezTo>
                    <a:pt x="551192" y="192840"/>
                    <a:pt x="546436" y="177216"/>
                    <a:pt x="534573" y="171284"/>
                  </a:cubicBezTo>
                  <a:cubicBezTo>
                    <a:pt x="519410" y="163702"/>
                    <a:pt x="417737" y="145814"/>
                    <a:pt x="407964" y="143149"/>
                  </a:cubicBezTo>
                  <a:cubicBezTo>
                    <a:pt x="379351" y="135346"/>
                    <a:pt x="323557" y="115013"/>
                    <a:pt x="323557" y="115013"/>
                  </a:cubicBezTo>
                  <a:cubicBezTo>
                    <a:pt x="267520" y="30956"/>
                    <a:pt x="328720" y="104044"/>
                    <a:pt x="253219" y="58743"/>
                  </a:cubicBezTo>
                  <a:cubicBezTo>
                    <a:pt x="241846" y="51919"/>
                    <a:pt x="236947" y="36538"/>
                    <a:pt x="225084" y="30607"/>
                  </a:cubicBezTo>
                  <a:cubicBezTo>
                    <a:pt x="139157" y="-12356"/>
                    <a:pt x="102399" y="2472"/>
                    <a:pt x="0" y="247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5795273" y="221566"/>
              <a:ext cx="602011" cy="611945"/>
            </a:xfrm>
            <a:custGeom>
              <a:avLst/>
              <a:gdLst>
                <a:gd name="connsiteX0" fmla="*/ 802681 w 802681"/>
                <a:gd name="connsiteY0" fmla="*/ 0 h 815926"/>
                <a:gd name="connsiteX1" fmla="*/ 760478 w 802681"/>
                <a:gd name="connsiteY1" fmla="*/ 70338 h 815926"/>
                <a:gd name="connsiteX2" fmla="*/ 732342 w 802681"/>
                <a:gd name="connsiteY2" fmla="*/ 98473 h 815926"/>
                <a:gd name="connsiteX3" fmla="*/ 718275 w 802681"/>
                <a:gd name="connsiteY3" fmla="*/ 140676 h 815926"/>
                <a:gd name="connsiteX4" fmla="*/ 690139 w 802681"/>
                <a:gd name="connsiteY4" fmla="*/ 182880 h 815926"/>
                <a:gd name="connsiteX5" fmla="*/ 647936 w 802681"/>
                <a:gd name="connsiteY5" fmla="*/ 253218 h 815926"/>
                <a:gd name="connsiteX6" fmla="*/ 619801 w 802681"/>
                <a:gd name="connsiteY6" fmla="*/ 295421 h 815926"/>
                <a:gd name="connsiteX7" fmla="*/ 577598 w 802681"/>
                <a:gd name="connsiteY7" fmla="*/ 309489 h 815926"/>
                <a:gd name="connsiteX8" fmla="*/ 507259 w 802681"/>
                <a:gd name="connsiteY8" fmla="*/ 351692 h 815926"/>
                <a:gd name="connsiteX9" fmla="*/ 422853 w 802681"/>
                <a:gd name="connsiteY9" fmla="*/ 393895 h 815926"/>
                <a:gd name="connsiteX10" fmla="*/ 282176 w 802681"/>
                <a:gd name="connsiteY10" fmla="*/ 436098 h 815926"/>
                <a:gd name="connsiteX11" fmla="*/ 239973 w 802681"/>
                <a:gd name="connsiteY11" fmla="*/ 464233 h 815926"/>
                <a:gd name="connsiteX12" fmla="*/ 183702 w 802681"/>
                <a:gd name="connsiteY12" fmla="*/ 520504 h 815926"/>
                <a:gd name="connsiteX13" fmla="*/ 99296 w 802681"/>
                <a:gd name="connsiteY13" fmla="*/ 548640 h 815926"/>
                <a:gd name="connsiteX14" fmla="*/ 28958 w 802681"/>
                <a:gd name="connsiteY14" fmla="*/ 633046 h 815926"/>
                <a:gd name="connsiteX15" fmla="*/ 14890 w 802681"/>
                <a:gd name="connsiteY15" fmla="*/ 717452 h 815926"/>
                <a:gd name="connsiteX16" fmla="*/ 822 w 802681"/>
                <a:gd name="connsiteY16" fmla="*/ 815926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2681" h="815926">
                  <a:moveTo>
                    <a:pt x="802681" y="0"/>
                  </a:moveTo>
                  <a:cubicBezTo>
                    <a:pt x="788613" y="23446"/>
                    <a:pt x="776371" y="48089"/>
                    <a:pt x="760478" y="70338"/>
                  </a:cubicBezTo>
                  <a:cubicBezTo>
                    <a:pt x="752769" y="81131"/>
                    <a:pt x="739166" y="87100"/>
                    <a:pt x="732342" y="98473"/>
                  </a:cubicBezTo>
                  <a:cubicBezTo>
                    <a:pt x="724713" y="111188"/>
                    <a:pt x="724906" y="127413"/>
                    <a:pt x="718275" y="140676"/>
                  </a:cubicBezTo>
                  <a:cubicBezTo>
                    <a:pt x="710714" y="155799"/>
                    <a:pt x="699518" y="168812"/>
                    <a:pt x="690139" y="182880"/>
                  </a:cubicBezTo>
                  <a:cubicBezTo>
                    <a:pt x="665709" y="256172"/>
                    <a:pt x="692075" y="198045"/>
                    <a:pt x="647936" y="253218"/>
                  </a:cubicBezTo>
                  <a:cubicBezTo>
                    <a:pt x="637374" y="266420"/>
                    <a:pt x="633003" y="284859"/>
                    <a:pt x="619801" y="295421"/>
                  </a:cubicBezTo>
                  <a:cubicBezTo>
                    <a:pt x="608222" y="304684"/>
                    <a:pt x="591666" y="304800"/>
                    <a:pt x="577598" y="309489"/>
                  </a:cubicBezTo>
                  <a:cubicBezTo>
                    <a:pt x="522642" y="364443"/>
                    <a:pt x="580307" y="315168"/>
                    <a:pt x="507259" y="351692"/>
                  </a:cubicBezTo>
                  <a:cubicBezTo>
                    <a:pt x="425056" y="392794"/>
                    <a:pt x="505357" y="370322"/>
                    <a:pt x="422853" y="393895"/>
                  </a:cubicBezTo>
                  <a:cubicBezTo>
                    <a:pt x="388450" y="403725"/>
                    <a:pt x="307248" y="419384"/>
                    <a:pt x="282176" y="436098"/>
                  </a:cubicBezTo>
                  <a:cubicBezTo>
                    <a:pt x="268108" y="445476"/>
                    <a:pt x="252810" y="453230"/>
                    <a:pt x="239973" y="464233"/>
                  </a:cubicBezTo>
                  <a:cubicBezTo>
                    <a:pt x="219833" y="481496"/>
                    <a:pt x="208867" y="512115"/>
                    <a:pt x="183702" y="520504"/>
                  </a:cubicBezTo>
                  <a:lnTo>
                    <a:pt x="99296" y="548640"/>
                  </a:lnTo>
                  <a:cubicBezTo>
                    <a:pt x="79706" y="568230"/>
                    <a:pt x="38751" y="603667"/>
                    <a:pt x="28958" y="633046"/>
                  </a:cubicBezTo>
                  <a:cubicBezTo>
                    <a:pt x="19938" y="660106"/>
                    <a:pt x="21078" y="689608"/>
                    <a:pt x="14890" y="717452"/>
                  </a:cubicBezTo>
                  <a:cubicBezTo>
                    <a:pt x="-5110" y="807448"/>
                    <a:pt x="822" y="706881"/>
                    <a:pt x="822" y="81592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7029445" y="242668"/>
              <a:ext cx="623380" cy="538089"/>
            </a:xfrm>
            <a:custGeom>
              <a:avLst/>
              <a:gdLst>
                <a:gd name="connsiteX0" fmla="*/ 831173 w 831173"/>
                <a:gd name="connsiteY0" fmla="*/ 0 h 717452"/>
                <a:gd name="connsiteX1" fmla="*/ 803038 w 831173"/>
                <a:gd name="connsiteY1" fmla="*/ 70338 h 717452"/>
                <a:gd name="connsiteX2" fmla="*/ 760835 w 831173"/>
                <a:gd name="connsiteY2" fmla="*/ 98474 h 717452"/>
                <a:gd name="connsiteX3" fmla="*/ 662361 w 831173"/>
                <a:gd name="connsiteY3" fmla="*/ 168812 h 717452"/>
                <a:gd name="connsiteX4" fmla="*/ 634225 w 831173"/>
                <a:gd name="connsiteY4" fmla="*/ 196948 h 717452"/>
                <a:gd name="connsiteX5" fmla="*/ 465413 w 831173"/>
                <a:gd name="connsiteY5" fmla="*/ 281354 h 717452"/>
                <a:gd name="connsiteX6" fmla="*/ 282533 w 831173"/>
                <a:gd name="connsiteY6" fmla="*/ 295421 h 717452"/>
                <a:gd name="connsiteX7" fmla="*/ 198127 w 831173"/>
                <a:gd name="connsiteY7" fmla="*/ 323557 h 717452"/>
                <a:gd name="connsiteX8" fmla="*/ 127789 w 831173"/>
                <a:gd name="connsiteY8" fmla="*/ 379828 h 717452"/>
                <a:gd name="connsiteX9" fmla="*/ 113721 w 831173"/>
                <a:gd name="connsiteY9" fmla="*/ 422031 h 717452"/>
                <a:gd name="connsiteX10" fmla="*/ 43382 w 831173"/>
                <a:gd name="connsiteY10" fmla="*/ 478301 h 717452"/>
                <a:gd name="connsiteX11" fmla="*/ 15247 w 831173"/>
                <a:gd name="connsiteY11" fmla="*/ 618978 h 717452"/>
                <a:gd name="connsiteX12" fmla="*/ 1179 w 831173"/>
                <a:gd name="connsiteY12" fmla="*/ 661181 h 717452"/>
                <a:gd name="connsiteX13" fmla="*/ 1179 w 831173"/>
                <a:gd name="connsiteY13" fmla="*/ 717452 h 71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1173" h="717452">
                  <a:moveTo>
                    <a:pt x="831173" y="0"/>
                  </a:moveTo>
                  <a:cubicBezTo>
                    <a:pt x="821795" y="23446"/>
                    <a:pt x="817715" y="49789"/>
                    <a:pt x="803038" y="70338"/>
                  </a:cubicBezTo>
                  <a:cubicBezTo>
                    <a:pt x="793211" y="84096"/>
                    <a:pt x="773672" y="87471"/>
                    <a:pt x="760835" y="98474"/>
                  </a:cubicBezTo>
                  <a:cubicBezTo>
                    <a:pt x="675874" y="171298"/>
                    <a:pt x="739906" y="142965"/>
                    <a:pt x="662361" y="168812"/>
                  </a:cubicBezTo>
                  <a:cubicBezTo>
                    <a:pt x="652982" y="178191"/>
                    <a:pt x="644836" y="188990"/>
                    <a:pt x="634225" y="196948"/>
                  </a:cubicBezTo>
                  <a:cubicBezTo>
                    <a:pt x="589246" y="230682"/>
                    <a:pt x="525675" y="276719"/>
                    <a:pt x="465413" y="281354"/>
                  </a:cubicBezTo>
                  <a:lnTo>
                    <a:pt x="282533" y="295421"/>
                  </a:lnTo>
                  <a:cubicBezTo>
                    <a:pt x="254398" y="304800"/>
                    <a:pt x="214578" y="298881"/>
                    <a:pt x="198127" y="323557"/>
                  </a:cubicBezTo>
                  <a:cubicBezTo>
                    <a:pt x="161767" y="378098"/>
                    <a:pt x="186032" y="360413"/>
                    <a:pt x="127789" y="379828"/>
                  </a:cubicBezTo>
                  <a:cubicBezTo>
                    <a:pt x="123100" y="393896"/>
                    <a:pt x="121350" y="409316"/>
                    <a:pt x="113721" y="422031"/>
                  </a:cubicBezTo>
                  <a:cubicBezTo>
                    <a:pt x="100358" y="444302"/>
                    <a:pt x="62549" y="465523"/>
                    <a:pt x="43382" y="478301"/>
                  </a:cubicBezTo>
                  <a:cubicBezTo>
                    <a:pt x="32327" y="544633"/>
                    <a:pt x="32037" y="560215"/>
                    <a:pt x="15247" y="618978"/>
                  </a:cubicBezTo>
                  <a:cubicBezTo>
                    <a:pt x="11173" y="633236"/>
                    <a:pt x="3276" y="646501"/>
                    <a:pt x="1179" y="661181"/>
                  </a:cubicBezTo>
                  <a:cubicBezTo>
                    <a:pt x="-1474" y="679749"/>
                    <a:pt x="1179" y="698695"/>
                    <a:pt x="1179" y="71745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6797223" y="232117"/>
              <a:ext cx="106498" cy="432582"/>
            </a:xfrm>
            <a:custGeom>
              <a:avLst/>
              <a:gdLst>
                <a:gd name="connsiteX0" fmla="*/ 141997 w 141997"/>
                <a:gd name="connsiteY0" fmla="*/ 0 h 576776"/>
                <a:gd name="connsiteX1" fmla="*/ 113862 w 141997"/>
                <a:gd name="connsiteY1" fmla="*/ 126609 h 576776"/>
                <a:gd name="connsiteX2" fmla="*/ 85726 w 141997"/>
                <a:gd name="connsiteY2" fmla="*/ 211016 h 576776"/>
                <a:gd name="connsiteX3" fmla="*/ 57591 w 141997"/>
                <a:gd name="connsiteY3" fmla="*/ 295422 h 576776"/>
                <a:gd name="connsiteX4" fmla="*/ 29455 w 141997"/>
                <a:gd name="connsiteY4" fmla="*/ 379828 h 576776"/>
                <a:gd name="connsiteX5" fmla="*/ 15388 w 141997"/>
                <a:gd name="connsiteY5" fmla="*/ 422031 h 576776"/>
                <a:gd name="connsiteX6" fmla="*/ 1320 w 141997"/>
                <a:gd name="connsiteY6" fmla="*/ 478302 h 576776"/>
                <a:gd name="connsiteX7" fmla="*/ 1320 w 141997"/>
                <a:gd name="connsiteY7" fmla="*/ 576776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997" h="576776">
                  <a:moveTo>
                    <a:pt x="141997" y="0"/>
                  </a:moveTo>
                  <a:cubicBezTo>
                    <a:pt x="133967" y="40148"/>
                    <a:pt x="125780" y="86884"/>
                    <a:pt x="113862" y="126609"/>
                  </a:cubicBezTo>
                  <a:cubicBezTo>
                    <a:pt x="105340" y="155016"/>
                    <a:pt x="95104" y="182880"/>
                    <a:pt x="85726" y="211016"/>
                  </a:cubicBezTo>
                  <a:lnTo>
                    <a:pt x="57591" y="295422"/>
                  </a:lnTo>
                  <a:lnTo>
                    <a:pt x="29455" y="379828"/>
                  </a:lnTo>
                  <a:cubicBezTo>
                    <a:pt x="24766" y="393896"/>
                    <a:pt x="18985" y="407645"/>
                    <a:pt x="15388" y="422031"/>
                  </a:cubicBezTo>
                  <a:cubicBezTo>
                    <a:pt x="10699" y="440788"/>
                    <a:pt x="3070" y="459047"/>
                    <a:pt x="1320" y="478302"/>
                  </a:cubicBezTo>
                  <a:cubicBezTo>
                    <a:pt x="-1652" y="510992"/>
                    <a:pt x="1320" y="543951"/>
                    <a:pt x="1320" y="57677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6260123" y="1856935"/>
              <a:ext cx="73856" cy="896816"/>
            </a:xfrm>
            <a:custGeom>
              <a:avLst/>
              <a:gdLst>
                <a:gd name="connsiteX0" fmla="*/ 0 w 98474"/>
                <a:gd name="connsiteY0" fmla="*/ 1195754 h 1195754"/>
                <a:gd name="connsiteX1" fmla="*/ 14067 w 98474"/>
                <a:gd name="connsiteY1" fmla="*/ 956603 h 1195754"/>
                <a:gd name="connsiteX2" fmla="*/ 28135 w 98474"/>
                <a:gd name="connsiteY2" fmla="*/ 914400 h 1195754"/>
                <a:gd name="connsiteX3" fmla="*/ 56271 w 98474"/>
                <a:gd name="connsiteY3" fmla="*/ 886264 h 1195754"/>
                <a:gd name="connsiteX4" fmla="*/ 84406 w 98474"/>
                <a:gd name="connsiteY4" fmla="*/ 759655 h 1195754"/>
                <a:gd name="connsiteX5" fmla="*/ 98474 w 98474"/>
                <a:gd name="connsiteY5" fmla="*/ 661181 h 1195754"/>
                <a:gd name="connsiteX6" fmla="*/ 70338 w 98474"/>
                <a:gd name="connsiteY6" fmla="*/ 182880 h 1195754"/>
                <a:gd name="connsiteX7" fmla="*/ 56271 w 98474"/>
                <a:gd name="connsiteY7" fmla="*/ 84406 h 1195754"/>
                <a:gd name="connsiteX8" fmla="*/ 28135 w 98474"/>
                <a:gd name="connsiteY8" fmla="*/ 0 h 1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74" h="1195754">
                  <a:moveTo>
                    <a:pt x="0" y="1195754"/>
                  </a:moveTo>
                  <a:cubicBezTo>
                    <a:pt x="4689" y="1116037"/>
                    <a:pt x="6121" y="1036061"/>
                    <a:pt x="14067" y="956603"/>
                  </a:cubicBezTo>
                  <a:cubicBezTo>
                    <a:pt x="15542" y="941848"/>
                    <a:pt x="20506" y="927115"/>
                    <a:pt x="28135" y="914400"/>
                  </a:cubicBezTo>
                  <a:cubicBezTo>
                    <a:pt x="34959" y="903027"/>
                    <a:pt x="46892" y="895643"/>
                    <a:pt x="56271" y="886264"/>
                  </a:cubicBezTo>
                  <a:cubicBezTo>
                    <a:pt x="68916" y="835683"/>
                    <a:pt x="75477" y="813229"/>
                    <a:pt x="84406" y="759655"/>
                  </a:cubicBezTo>
                  <a:cubicBezTo>
                    <a:pt x="89857" y="726948"/>
                    <a:pt x="93785" y="694006"/>
                    <a:pt x="98474" y="661181"/>
                  </a:cubicBezTo>
                  <a:cubicBezTo>
                    <a:pt x="85499" y="323829"/>
                    <a:pt x="98751" y="395981"/>
                    <a:pt x="70338" y="182880"/>
                  </a:cubicBezTo>
                  <a:cubicBezTo>
                    <a:pt x="65956" y="150013"/>
                    <a:pt x="66756" y="115862"/>
                    <a:pt x="56271" y="84406"/>
                  </a:cubicBezTo>
                  <a:cubicBezTo>
                    <a:pt x="14872" y="-39792"/>
                    <a:pt x="28135" y="186632"/>
                    <a:pt x="2813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5247250" y="1445456"/>
              <a:ext cx="453683" cy="538089"/>
            </a:xfrm>
            <a:custGeom>
              <a:avLst/>
              <a:gdLst>
                <a:gd name="connsiteX0" fmla="*/ 604911 w 604911"/>
                <a:gd name="connsiteY0" fmla="*/ 717452 h 717452"/>
                <a:gd name="connsiteX1" fmla="*/ 520505 w 604911"/>
                <a:gd name="connsiteY1" fmla="*/ 661181 h 717452"/>
                <a:gd name="connsiteX2" fmla="*/ 492370 w 604911"/>
                <a:gd name="connsiteY2" fmla="*/ 618978 h 717452"/>
                <a:gd name="connsiteX3" fmla="*/ 422031 w 604911"/>
                <a:gd name="connsiteY3" fmla="*/ 562708 h 717452"/>
                <a:gd name="connsiteX4" fmla="*/ 351693 w 604911"/>
                <a:gd name="connsiteY4" fmla="*/ 520504 h 717452"/>
                <a:gd name="connsiteX5" fmla="*/ 295422 w 604911"/>
                <a:gd name="connsiteY5" fmla="*/ 450166 h 717452"/>
                <a:gd name="connsiteX6" fmla="*/ 239151 w 604911"/>
                <a:gd name="connsiteY6" fmla="*/ 379828 h 717452"/>
                <a:gd name="connsiteX7" fmla="*/ 225083 w 604911"/>
                <a:gd name="connsiteY7" fmla="*/ 337624 h 717452"/>
                <a:gd name="connsiteX8" fmla="*/ 196948 w 604911"/>
                <a:gd name="connsiteY8" fmla="*/ 295421 h 717452"/>
                <a:gd name="connsiteX9" fmla="*/ 182880 w 604911"/>
                <a:gd name="connsiteY9" fmla="*/ 253218 h 717452"/>
                <a:gd name="connsiteX10" fmla="*/ 98474 w 604911"/>
                <a:gd name="connsiteY10" fmla="*/ 196948 h 717452"/>
                <a:gd name="connsiteX11" fmla="*/ 84406 w 604911"/>
                <a:gd name="connsiteY11" fmla="*/ 154744 h 717452"/>
                <a:gd name="connsiteX12" fmla="*/ 28136 w 604911"/>
                <a:gd name="connsiteY12" fmla="*/ 70338 h 717452"/>
                <a:gd name="connsiteX13" fmla="*/ 0 w 604911"/>
                <a:gd name="connsiteY13" fmla="*/ 0 h 71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911" h="717452">
                  <a:moveTo>
                    <a:pt x="604911" y="717452"/>
                  </a:moveTo>
                  <a:cubicBezTo>
                    <a:pt x="576776" y="698695"/>
                    <a:pt x="545953" y="683448"/>
                    <a:pt x="520505" y="661181"/>
                  </a:cubicBezTo>
                  <a:cubicBezTo>
                    <a:pt x="507781" y="650048"/>
                    <a:pt x="502932" y="632180"/>
                    <a:pt x="492370" y="618978"/>
                  </a:cubicBezTo>
                  <a:cubicBezTo>
                    <a:pt x="462178" y="581238"/>
                    <a:pt x="462651" y="595204"/>
                    <a:pt x="422031" y="562708"/>
                  </a:cubicBezTo>
                  <a:cubicBezTo>
                    <a:pt x="366857" y="518568"/>
                    <a:pt x="424986" y="544936"/>
                    <a:pt x="351693" y="520504"/>
                  </a:cubicBezTo>
                  <a:cubicBezTo>
                    <a:pt x="283758" y="452572"/>
                    <a:pt x="366407" y="538897"/>
                    <a:pt x="295422" y="450166"/>
                  </a:cubicBezTo>
                  <a:cubicBezTo>
                    <a:pt x="260527" y="406548"/>
                    <a:pt x="268019" y="437564"/>
                    <a:pt x="239151" y="379828"/>
                  </a:cubicBezTo>
                  <a:cubicBezTo>
                    <a:pt x="232519" y="366565"/>
                    <a:pt x="231715" y="350887"/>
                    <a:pt x="225083" y="337624"/>
                  </a:cubicBezTo>
                  <a:cubicBezTo>
                    <a:pt x="217522" y="322502"/>
                    <a:pt x="204509" y="310543"/>
                    <a:pt x="196948" y="295421"/>
                  </a:cubicBezTo>
                  <a:cubicBezTo>
                    <a:pt x="190316" y="282158"/>
                    <a:pt x="193365" y="263703"/>
                    <a:pt x="182880" y="253218"/>
                  </a:cubicBezTo>
                  <a:cubicBezTo>
                    <a:pt x="158970" y="229308"/>
                    <a:pt x="98474" y="196948"/>
                    <a:pt x="98474" y="196948"/>
                  </a:cubicBezTo>
                  <a:cubicBezTo>
                    <a:pt x="93785" y="182880"/>
                    <a:pt x="91608" y="167707"/>
                    <a:pt x="84406" y="154744"/>
                  </a:cubicBezTo>
                  <a:cubicBezTo>
                    <a:pt x="67984" y="125185"/>
                    <a:pt x="38829" y="102417"/>
                    <a:pt x="28136" y="70338"/>
                  </a:cubicBezTo>
                  <a:cubicBezTo>
                    <a:pt x="10752" y="18188"/>
                    <a:pt x="20700" y="41398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2" name="スライド番号プレースホルダー 2"/>
          <p:cNvSpPr txBox="1">
            <a:spLocks/>
          </p:cNvSpPr>
          <p:nvPr/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ja-JP"/>
            </a:defPPr>
            <a:lvl1pPr marL="0" algn="r" defTabSz="914378" rtl="0" eaLnBrk="1" latinLnBrk="0" hangingPunct="1"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18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DBF3E-0CDB-4C32-8F78-6D540899E23A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-25047" y="-2443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68" name="サブタイトル 2"/>
          <p:cNvSpPr txBox="1">
            <a:spLocks/>
          </p:cNvSpPr>
          <p:nvPr/>
        </p:nvSpPr>
        <p:spPr>
          <a:xfrm>
            <a:off x="8832" y="2886367"/>
            <a:ext cx="3544583" cy="1279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-1079500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②　Ｘ－Ｙ線にダムを　つくった時の水面は？集水域は？</a:t>
            </a:r>
          </a:p>
          <a:p>
            <a:pPr marL="1079500" indent="-1079500">
              <a:buFont typeface="Arial" panose="020B0604020202020204" pitchFamily="34" charset="0"/>
              <a:buNone/>
            </a:pPr>
            <a:endParaRPr lang="ja-JP" altLang="en-US" sz="20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9" name="サブタイトル 2"/>
          <p:cNvSpPr txBox="1">
            <a:spLocks/>
          </p:cNvSpPr>
          <p:nvPr/>
        </p:nvSpPr>
        <p:spPr>
          <a:xfrm>
            <a:off x="8832" y="1187525"/>
            <a:ext cx="3544582" cy="1058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7113" indent="-1027113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①　ＯからＰ・Ｑ・Ｒは見えるか？</a:t>
            </a:r>
          </a:p>
        </p:txBody>
      </p:sp>
      <p:sp>
        <p:nvSpPr>
          <p:cNvPr id="70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534527"/>
            <a:ext cx="1990949" cy="806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⑷　尾根・谷</a:t>
            </a:r>
          </a:p>
          <a:p>
            <a:pPr algn="l">
              <a:defRPr/>
            </a:pPr>
            <a:endParaRPr lang="ja-JP" altLang="en-US" sz="2000" dirty="0">
              <a:solidFill>
                <a:srgbClr val="0000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0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グループ化 83"/>
          <p:cNvGrpSpPr/>
          <p:nvPr/>
        </p:nvGrpSpPr>
        <p:grpSpPr>
          <a:xfrm>
            <a:off x="3647326" y="92745"/>
            <a:ext cx="5137039" cy="4968562"/>
            <a:chOff x="2672862" y="195486"/>
            <a:chExt cx="5032717" cy="484778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1790" y="195486"/>
              <a:ext cx="5022558" cy="4816293"/>
            </a:xfrm>
            <a:prstGeom prst="rect">
              <a:avLst/>
            </a:prstGeom>
          </p:spPr>
        </p:pic>
        <p:sp>
          <p:nvSpPr>
            <p:cNvPr id="8" name="サブタイトル 2"/>
            <p:cNvSpPr txBox="1">
              <a:spLocks/>
            </p:cNvSpPr>
            <p:nvPr/>
          </p:nvSpPr>
          <p:spPr>
            <a:xfrm>
              <a:off x="4978308" y="2013539"/>
              <a:ext cx="53236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・</a:t>
              </a:r>
              <a:r>
                <a:rPr lang="en-US" altLang="ja-JP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O</a:t>
              </a:r>
              <a:endParaRPr lang="ja-JP" altLang="en-US" sz="24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サブタイトル 2"/>
            <p:cNvSpPr txBox="1">
              <a:spLocks/>
            </p:cNvSpPr>
            <p:nvPr/>
          </p:nvSpPr>
          <p:spPr>
            <a:xfrm>
              <a:off x="5636662" y="2732107"/>
              <a:ext cx="53236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・Ｐ</a:t>
              </a:r>
            </a:p>
          </p:txBody>
        </p:sp>
        <p:sp>
          <p:nvSpPr>
            <p:cNvPr id="10" name="サブタイトル 2"/>
            <p:cNvSpPr txBox="1">
              <a:spLocks/>
            </p:cNvSpPr>
            <p:nvPr/>
          </p:nvSpPr>
          <p:spPr>
            <a:xfrm>
              <a:off x="5019476" y="2995617"/>
              <a:ext cx="556143" cy="324036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・Ｑ</a:t>
              </a:r>
            </a:p>
          </p:txBody>
        </p:sp>
        <p:sp>
          <p:nvSpPr>
            <p:cNvPr id="11" name="サブタイトル 2"/>
            <p:cNvSpPr txBox="1">
              <a:spLocks/>
            </p:cNvSpPr>
            <p:nvPr/>
          </p:nvSpPr>
          <p:spPr>
            <a:xfrm>
              <a:off x="4445946" y="2900876"/>
              <a:ext cx="53236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4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・Ｒ</a:t>
              </a:r>
            </a:p>
          </p:txBody>
        </p:sp>
        <p:cxnSp>
          <p:nvCxnSpPr>
            <p:cNvPr id="12" name="直線コネクタ 11"/>
            <p:cNvCxnSpPr/>
            <p:nvPr/>
          </p:nvCxnSpPr>
          <p:spPr>
            <a:xfrm flipV="1">
              <a:off x="5636662" y="951570"/>
              <a:ext cx="270030" cy="1650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サブタイトル 2"/>
            <p:cNvSpPr txBox="1">
              <a:spLocks/>
            </p:cNvSpPr>
            <p:nvPr/>
          </p:nvSpPr>
          <p:spPr>
            <a:xfrm>
              <a:off x="5389533" y="1034095"/>
              <a:ext cx="37217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1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Ｘ</a:t>
              </a:r>
            </a:p>
          </p:txBody>
        </p:sp>
        <p:sp>
          <p:nvSpPr>
            <p:cNvPr id="15" name="サブタイトル 2"/>
            <p:cNvSpPr txBox="1">
              <a:spLocks/>
            </p:cNvSpPr>
            <p:nvPr/>
          </p:nvSpPr>
          <p:spPr>
            <a:xfrm>
              <a:off x="5906692" y="867370"/>
              <a:ext cx="372172" cy="337538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85800">
                <a:buNone/>
              </a:pPr>
              <a:r>
                <a:rPr lang="ja-JP" altLang="en-US" sz="2100" b="1" dirty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Ｙ</a:t>
              </a:r>
            </a:p>
          </p:txBody>
        </p:sp>
        <p:sp>
          <p:nvSpPr>
            <p:cNvPr id="2" name="フリーフォーム 1"/>
            <p:cNvSpPr/>
            <p:nvPr/>
          </p:nvSpPr>
          <p:spPr>
            <a:xfrm>
              <a:off x="2683413" y="4357468"/>
              <a:ext cx="1139483" cy="654223"/>
            </a:xfrm>
            <a:custGeom>
              <a:avLst/>
              <a:gdLst>
                <a:gd name="connsiteX0" fmla="*/ 0 w 1519311"/>
                <a:gd name="connsiteY0" fmla="*/ 0 h 872297"/>
                <a:gd name="connsiteX1" fmla="*/ 98474 w 1519311"/>
                <a:gd name="connsiteY1" fmla="*/ 14068 h 872297"/>
                <a:gd name="connsiteX2" fmla="*/ 295422 w 1519311"/>
                <a:gd name="connsiteY2" fmla="*/ 70338 h 872297"/>
                <a:gd name="connsiteX3" fmla="*/ 379828 w 1519311"/>
                <a:gd name="connsiteY3" fmla="*/ 112541 h 872297"/>
                <a:gd name="connsiteX4" fmla="*/ 492369 w 1519311"/>
                <a:gd name="connsiteY4" fmla="*/ 168812 h 872297"/>
                <a:gd name="connsiteX5" fmla="*/ 534572 w 1519311"/>
                <a:gd name="connsiteY5" fmla="*/ 182880 h 872297"/>
                <a:gd name="connsiteX6" fmla="*/ 590843 w 1519311"/>
                <a:gd name="connsiteY6" fmla="*/ 239151 h 872297"/>
                <a:gd name="connsiteX7" fmla="*/ 675249 w 1519311"/>
                <a:gd name="connsiteY7" fmla="*/ 267286 h 872297"/>
                <a:gd name="connsiteX8" fmla="*/ 703385 w 1519311"/>
                <a:gd name="connsiteY8" fmla="*/ 295421 h 872297"/>
                <a:gd name="connsiteX9" fmla="*/ 759655 w 1519311"/>
                <a:gd name="connsiteY9" fmla="*/ 309489 h 872297"/>
                <a:gd name="connsiteX10" fmla="*/ 801859 w 1519311"/>
                <a:gd name="connsiteY10" fmla="*/ 323557 h 872297"/>
                <a:gd name="connsiteX11" fmla="*/ 844062 w 1519311"/>
                <a:gd name="connsiteY11" fmla="*/ 351692 h 872297"/>
                <a:gd name="connsiteX12" fmla="*/ 858129 w 1519311"/>
                <a:gd name="connsiteY12" fmla="*/ 393895 h 872297"/>
                <a:gd name="connsiteX13" fmla="*/ 914400 w 1519311"/>
                <a:gd name="connsiteY13" fmla="*/ 464234 h 872297"/>
                <a:gd name="connsiteX14" fmla="*/ 942535 w 1519311"/>
                <a:gd name="connsiteY14" fmla="*/ 548640 h 872297"/>
                <a:gd name="connsiteX15" fmla="*/ 998806 w 1519311"/>
                <a:gd name="connsiteY15" fmla="*/ 604911 h 872297"/>
                <a:gd name="connsiteX16" fmla="*/ 1026942 w 1519311"/>
                <a:gd name="connsiteY16" fmla="*/ 633046 h 872297"/>
                <a:gd name="connsiteX17" fmla="*/ 1055077 w 1519311"/>
                <a:gd name="connsiteY17" fmla="*/ 675249 h 872297"/>
                <a:gd name="connsiteX18" fmla="*/ 1139483 w 1519311"/>
                <a:gd name="connsiteY18" fmla="*/ 717452 h 872297"/>
                <a:gd name="connsiteX19" fmla="*/ 1167619 w 1519311"/>
                <a:gd name="connsiteY19" fmla="*/ 745588 h 872297"/>
                <a:gd name="connsiteX20" fmla="*/ 1280160 w 1519311"/>
                <a:gd name="connsiteY20" fmla="*/ 773723 h 872297"/>
                <a:gd name="connsiteX21" fmla="*/ 1392702 w 1519311"/>
                <a:gd name="connsiteY21" fmla="*/ 815926 h 872297"/>
                <a:gd name="connsiteX22" fmla="*/ 1477108 w 1519311"/>
                <a:gd name="connsiteY22" fmla="*/ 844061 h 872297"/>
                <a:gd name="connsiteX23" fmla="*/ 1519311 w 1519311"/>
                <a:gd name="connsiteY23" fmla="*/ 872197 h 87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19311" h="872297">
                  <a:moveTo>
                    <a:pt x="0" y="0"/>
                  </a:moveTo>
                  <a:cubicBezTo>
                    <a:pt x="32825" y="4689"/>
                    <a:pt x="65960" y="7565"/>
                    <a:pt x="98474" y="14068"/>
                  </a:cubicBezTo>
                  <a:cubicBezTo>
                    <a:pt x="186790" y="31731"/>
                    <a:pt x="214979" y="43524"/>
                    <a:pt x="295422" y="70338"/>
                  </a:cubicBezTo>
                  <a:cubicBezTo>
                    <a:pt x="339994" y="85195"/>
                    <a:pt x="340873" y="81377"/>
                    <a:pt x="379828" y="112541"/>
                  </a:cubicBezTo>
                  <a:cubicBezTo>
                    <a:pt x="449981" y="168664"/>
                    <a:pt x="348316" y="120794"/>
                    <a:pt x="492369" y="168812"/>
                  </a:cubicBezTo>
                  <a:lnTo>
                    <a:pt x="534572" y="182880"/>
                  </a:lnTo>
                  <a:cubicBezTo>
                    <a:pt x="553329" y="201637"/>
                    <a:pt x="565678" y="230763"/>
                    <a:pt x="590843" y="239151"/>
                  </a:cubicBezTo>
                  <a:lnTo>
                    <a:pt x="675249" y="267286"/>
                  </a:lnTo>
                  <a:cubicBezTo>
                    <a:pt x="684628" y="276664"/>
                    <a:pt x="691522" y="289490"/>
                    <a:pt x="703385" y="295421"/>
                  </a:cubicBezTo>
                  <a:cubicBezTo>
                    <a:pt x="720678" y="304067"/>
                    <a:pt x="741065" y="304177"/>
                    <a:pt x="759655" y="309489"/>
                  </a:cubicBezTo>
                  <a:cubicBezTo>
                    <a:pt x="773913" y="313563"/>
                    <a:pt x="788596" y="316925"/>
                    <a:pt x="801859" y="323557"/>
                  </a:cubicBezTo>
                  <a:cubicBezTo>
                    <a:pt x="816981" y="331118"/>
                    <a:pt x="829994" y="342314"/>
                    <a:pt x="844062" y="351692"/>
                  </a:cubicBezTo>
                  <a:cubicBezTo>
                    <a:pt x="848751" y="365760"/>
                    <a:pt x="850500" y="381180"/>
                    <a:pt x="858129" y="393895"/>
                  </a:cubicBezTo>
                  <a:cubicBezTo>
                    <a:pt x="908241" y="477416"/>
                    <a:pt x="866134" y="355635"/>
                    <a:pt x="914400" y="464234"/>
                  </a:cubicBezTo>
                  <a:cubicBezTo>
                    <a:pt x="926445" y="491335"/>
                    <a:pt x="921564" y="527669"/>
                    <a:pt x="942535" y="548640"/>
                  </a:cubicBezTo>
                  <a:lnTo>
                    <a:pt x="998806" y="604911"/>
                  </a:lnTo>
                  <a:cubicBezTo>
                    <a:pt x="1008185" y="614289"/>
                    <a:pt x="1019585" y="622010"/>
                    <a:pt x="1026942" y="633046"/>
                  </a:cubicBezTo>
                  <a:cubicBezTo>
                    <a:pt x="1036320" y="647114"/>
                    <a:pt x="1043122" y="663294"/>
                    <a:pt x="1055077" y="675249"/>
                  </a:cubicBezTo>
                  <a:cubicBezTo>
                    <a:pt x="1082349" y="702521"/>
                    <a:pt x="1105157" y="706010"/>
                    <a:pt x="1139483" y="717452"/>
                  </a:cubicBezTo>
                  <a:cubicBezTo>
                    <a:pt x="1148862" y="726831"/>
                    <a:pt x="1156246" y="738764"/>
                    <a:pt x="1167619" y="745588"/>
                  </a:cubicBezTo>
                  <a:cubicBezTo>
                    <a:pt x="1189245" y="758563"/>
                    <a:pt x="1265037" y="770698"/>
                    <a:pt x="1280160" y="773723"/>
                  </a:cubicBezTo>
                  <a:cubicBezTo>
                    <a:pt x="1353604" y="822685"/>
                    <a:pt x="1289738" y="787845"/>
                    <a:pt x="1392702" y="815926"/>
                  </a:cubicBezTo>
                  <a:cubicBezTo>
                    <a:pt x="1421314" y="823729"/>
                    <a:pt x="1477108" y="844061"/>
                    <a:pt x="1477108" y="844061"/>
                  </a:cubicBezTo>
                  <a:cubicBezTo>
                    <a:pt x="1508559" y="875513"/>
                    <a:pt x="1491980" y="872197"/>
                    <a:pt x="1519311" y="87219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2968284" y="3059723"/>
              <a:ext cx="590843" cy="1350498"/>
            </a:xfrm>
            <a:custGeom>
              <a:avLst/>
              <a:gdLst>
                <a:gd name="connsiteX0" fmla="*/ 0 w 787791"/>
                <a:gd name="connsiteY0" fmla="*/ 1800664 h 1800664"/>
                <a:gd name="connsiteX1" fmla="*/ 28135 w 787791"/>
                <a:gd name="connsiteY1" fmla="*/ 1730326 h 1800664"/>
                <a:gd name="connsiteX2" fmla="*/ 56271 w 787791"/>
                <a:gd name="connsiteY2" fmla="*/ 1702191 h 1800664"/>
                <a:gd name="connsiteX3" fmla="*/ 84406 w 787791"/>
                <a:gd name="connsiteY3" fmla="*/ 1617784 h 1800664"/>
                <a:gd name="connsiteX4" fmla="*/ 98474 w 787791"/>
                <a:gd name="connsiteY4" fmla="*/ 1575581 h 1800664"/>
                <a:gd name="connsiteX5" fmla="*/ 112541 w 787791"/>
                <a:gd name="connsiteY5" fmla="*/ 1533378 h 1800664"/>
                <a:gd name="connsiteX6" fmla="*/ 196947 w 787791"/>
                <a:gd name="connsiteY6" fmla="*/ 1434904 h 1800664"/>
                <a:gd name="connsiteX7" fmla="*/ 225083 w 787791"/>
                <a:gd name="connsiteY7" fmla="*/ 1406769 h 1800664"/>
                <a:gd name="connsiteX8" fmla="*/ 309489 w 787791"/>
                <a:gd name="connsiteY8" fmla="*/ 1308295 h 1800664"/>
                <a:gd name="connsiteX9" fmla="*/ 393895 w 787791"/>
                <a:gd name="connsiteY9" fmla="*/ 1266092 h 1800664"/>
                <a:gd name="connsiteX10" fmla="*/ 436098 w 787791"/>
                <a:gd name="connsiteY10" fmla="*/ 1125415 h 1800664"/>
                <a:gd name="connsiteX11" fmla="*/ 450166 w 787791"/>
                <a:gd name="connsiteY11" fmla="*/ 1083212 h 1800664"/>
                <a:gd name="connsiteX12" fmla="*/ 506437 w 787791"/>
                <a:gd name="connsiteY12" fmla="*/ 1012874 h 1800664"/>
                <a:gd name="connsiteX13" fmla="*/ 520504 w 787791"/>
                <a:gd name="connsiteY13" fmla="*/ 970671 h 1800664"/>
                <a:gd name="connsiteX14" fmla="*/ 548640 w 787791"/>
                <a:gd name="connsiteY14" fmla="*/ 942535 h 1800664"/>
                <a:gd name="connsiteX15" fmla="*/ 562707 w 787791"/>
                <a:gd name="connsiteY15" fmla="*/ 886264 h 1800664"/>
                <a:gd name="connsiteX16" fmla="*/ 633046 w 787791"/>
                <a:gd name="connsiteY16" fmla="*/ 815926 h 1800664"/>
                <a:gd name="connsiteX17" fmla="*/ 689317 w 787791"/>
                <a:gd name="connsiteY17" fmla="*/ 745587 h 1800664"/>
                <a:gd name="connsiteX18" fmla="*/ 731520 w 787791"/>
                <a:gd name="connsiteY18" fmla="*/ 731520 h 1800664"/>
                <a:gd name="connsiteX19" fmla="*/ 745587 w 787791"/>
                <a:gd name="connsiteY19" fmla="*/ 689317 h 1800664"/>
                <a:gd name="connsiteX20" fmla="*/ 787791 w 787791"/>
                <a:gd name="connsiteY20" fmla="*/ 618978 h 1800664"/>
                <a:gd name="connsiteX21" fmla="*/ 773723 w 787791"/>
                <a:gd name="connsiteY21" fmla="*/ 478301 h 1800664"/>
                <a:gd name="connsiteX22" fmla="*/ 717452 w 787791"/>
                <a:gd name="connsiteY22" fmla="*/ 393895 h 1800664"/>
                <a:gd name="connsiteX23" fmla="*/ 675249 w 787791"/>
                <a:gd name="connsiteY23" fmla="*/ 309489 h 1800664"/>
                <a:gd name="connsiteX24" fmla="*/ 647114 w 787791"/>
                <a:gd name="connsiteY24" fmla="*/ 267286 h 1800664"/>
                <a:gd name="connsiteX25" fmla="*/ 604911 w 787791"/>
                <a:gd name="connsiteY25" fmla="*/ 196947 h 1800664"/>
                <a:gd name="connsiteX26" fmla="*/ 562707 w 787791"/>
                <a:gd name="connsiteY26" fmla="*/ 126609 h 1800664"/>
                <a:gd name="connsiteX27" fmla="*/ 520504 w 787791"/>
                <a:gd name="connsiteY27" fmla="*/ 56271 h 1800664"/>
                <a:gd name="connsiteX28" fmla="*/ 506437 w 787791"/>
                <a:gd name="connsiteY28" fmla="*/ 0 h 180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7791" h="1800664">
                  <a:moveTo>
                    <a:pt x="0" y="1800664"/>
                  </a:moveTo>
                  <a:cubicBezTo>
                    <a:pt x="9378" y="1777218"/>
                    <a:pt x="15606" y="1752251"/>
                    <a:pt x="28135" y="1730326"/>
                  </a:cubicBezTo>
                  <a:cubicBezTo>
                    <a:pt x="34715" y="1718810"/>
                    <a:pt x="50340" y="1714054"/>
                    <a:pt x="56271" y="1702191"/>
                  </a:cubicBezTo>
                  <a:cubicBezTo>
                    <a:pt x="69534" y="1675665"/>
                    <a:pt x="75028" y="1645920"/>
                    <a:pt x="84406" y="1617784"/>
                  </a:cubicBezTo>
                  <a:lnTo>
                    <a:pt x="98474" y="1575581"/>
                  </a:lnTo>
                  <a:cubicBezTo>
                    <a:pt x="103163" y="1561513"/>
                    <a:pt x="102056" y="1543863"/>
                    <a:pt x="112541" y="1533378"/>
                  </a:cubicBezTo>
                  <a:cubicBezTo>
                    <a:pt x="248007" y="1397912"/>
                    <a:pt x="111241" y="1542035"/>
                    <a:pt x="196947" y="1434904"/>
                  </a:cubicBezTo>
                  <a:cubicBezTo>
                    <a:pt x="205233" y="1424547"/>
                    <a:pt x="216797" y="1417126"/>
                    <a:pt x="225083" y="1406769"/>
                  </a:cubicBezTo>
                  <a:cubicBezTo>
                    <a:pt x="247994" y="1378131"/>
                    <a:pt x="272545" y="1320610"/>
                    <a:pt x="309489" y="1308295"/>
                  </a:cubicBezTo>
                  <a:cubicBezTo>
                    <a:pt x="367732" y="1288880"/>
                    <a:pt x="339354" y="1302452"/>
                    <a:pt x="393895" y="1266092"/>
                  </a:cubicBezTo>
                  <a:cubicBezTo>
                    <a:pt x="415155" y="1181052"/>
                    <a:pt x="401850" y="1228158"/>
                    <a:pt x="436098" y="1125415"/>
                  </a:cubicBezTo>
                  <a:cubicBezTo>
                    <a:pt x="440787" y="1111347"/>
                    <a:pt x="441941" y="1095550"/>
                    <a:pt x="450166" y="1083212"/>
                  </a:cubicBezTo>
                  <a:cubicBezTo>
                    <a:pt x="485658" y="1029973"/>
                    <a:pt x="466346" y="1052964"/>
                    <a:pt x="506437" y="1012874"/>
                  </a:cubicBezTo>
                  <a:cubicBezTo>
                    <a:pt x="511126" y="998806"/>
                    <a:pt x="512875" y="983386"/>
                    <a:pt x="520504" y="970671"/>
                  </a:cubicBezTo>
                  <a:cubicBezTo>
                    <a:pt x="527328" y="959298"/>
                    <a:pt x="542708" y="954398"/>
                    <a:pt x="548640" y="942535"/>
                  </a:cubicBezTo>
                  <a:cubicBezTo>
                    <a:pt x="557286" y="925242"/>
                    <a:pt x="551982" y="902351"/>
                    <a:pt x="562707" y="886264"/>
                  </a:cubicBezTo>
                  <a:cubicBezTo>
                    <a:pt x="581100" y="858675"/>
                    <a:pt x="614653" y="843515"/>
                    <a:pt x="633046" y="815926"/>
                  </a:cubicBezTo>
                  <a:cubicBezTo>
                    <a:pt x="645825" y="796757"/>
                    <a:pt x="667044" y="758951"/>
                    <a:pt x="689317" y="745587"/>
                  </a:cubicBezTo>
                  <a:cubicBezTo>
                    <a:pt x="702032" y="737958"/>
                    <a:pt x="717452" y="736209"/>
                    <a:pt x="731520" y="731520"/>
                  </a:cubicBezTo>
                  <a:cubicBezTo>
                    <a:pt x="736209" y="717452"/>
                    <a:pt x="737958" y="702032"/>
                    <a:pt x="745587" y="689317"/>
                  </a:cubicBezTo>
                  <a:cubicBezTo>
                    <a:pt x="803521" y="592760"/>
                    <a:pt x="747937" y="738537"/>
                    <a:pt x="787791" y="618978"/>
                  </a:cubicBezTo>
                  <a:cubicBezTo>
                    <a:pt x="783102" y="572086"/>
                    <a:pt x="787780" y="523282"/>
                    <a:pt x="773723" y="478301"/>
                  </a:cubicBezTo>
                  <a:cubicBezTo>
                    <a:pt x="763637" y="446026"/>
                    <a:pt x="736209" y="422030"/>
                    <a:pt x="717452" y="393895"/>
                  </a:cubicBezTo>
                  <a:cubicBezTo>
                    <a:pt x="636824" y="272953"/>
                    <a:pt x="733489" y="425969"/>
                    <a:pt x="675249" y="309489"/>
                  </a:cubicBezTo>
                  <a:cubicBezTo>
                    <a:pt x="667688" y="294367"/>
                    <a:pt x="654675" y="282408"/>
                    <a:pt x="647114" y="267286"/>
                  </a:cubicBezTo>
                  <a:cubicBezTo>
                    <a:pt x="610590" y="194238"/>
                    <a:pt x="659865" y="251903"/>
                    <a:pt x="604911" y="196947"/>
                  </a:cubicBezTo>
                  <a:cubicBezTo>
                    <a:pt x="565057" y="77387"/>
                    <a:pt x="620641" y="223165"/>
                    <a:pt x="562707" y="126609"/>
                  </a:cubicBezTo>
                  <a:cubicBezTo>
                    <a:pt x="507921" y="35300"/>
                    <a:pt x="591795" y="127559"/>
                    <a:pt x="520504" y="56271"/>
                  </a:cubicBezTo>
                  <a:cubicBezTo>
                    <a:pt x="504954" y="9619"/>
                    <a:pt x="506437" y="28896"/>
                    <a:pt x="506437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654084" y="1498209"/>
              <a:ext cx="1392701" cy="3429000"/>
            </a:xfrm>
            <a:custGeom>
              <a:avLst/>
              <a:gdLst>
                <a:gd name="connsiteX0" fmla="*/ 0 w 1856935"/>
                <a:gd name="connsiteY0" fmla="*/ 4572000 h 4572000"/>
                <a:gd name="connsiteX1" fmla="*/ 70338 w 1856935"/>
                <a:gd name="connsiteY1" fmla="*/ 4529797 h 4572000"/>
                <a:gd name="connsiteX2" fmla="*/ 126609 w 1856935"/>
                <a:gd name="connsiteY2" fmla="*/ 4501662 h 4572000"/>
                <a:gd name="connsiteX3" fmla="*/ 211015 w 1856935"/>
                <a:gd name="connsiteY3" fmla="*/ 4403188 h 4572000"/>
                <a:gd name="connsiteX4" fmla="*/ 239151 w 1856935"/>
                <a:gd name="connsiteY4" fmla="*/ 4220308 h 4572000"/>
                <a:gd name="connsiteX5" fmla="*/ 267286 w 1856935"/>
                <a:gd name="connsiteY5" fmla="*/ 4178105 h 4572000"/>
                <a:gd name="connsiteX6" fmla="*/ 337624 w 1856935"/>
                <a:gd name="connsiteY6" fmla="*/ 4107766 h 4572000"/>
                <a:gd name="connsiteX7" fmla="*/ 393895 w 1856935"/>
                <a:gd name="connsiteY7" fmla="*/ 4037428 h 4572000"/>
                <a:gd name="connsiteX8" fmla="*/ 422031 w 1856935"/>
                <a:gd name="connsiteY8" fmla="*/ 3953022 h 4572000"/>
                <a:gd name="connsiteX9" fmla="*/ 436098 w 1856935"/>
                <a:gd name="connsiteY9" fmla="*/ 3882683 h 4572000"/>
                <a:gd name="connsiteX10" fmla="*/ 464234 w 1856935"/>
                <a:gd name="connsiteY10" fmla="*/ 3854548 h 4572000"/>
                <a:gd name="connsiteX11" fmla="*/ 506437 w 1856935"/>
                <a:gd name="connsiteY11" fmla="*/ 3727939 h 4572000"/>
                <a:gd name="connsiteX12" fmla="*/ 520504 w 1856935"/>
                <a:gd name="connsiteY12" fmla="*/ 3685736 h 4572000"/>
                <a:gd name="connsiteX13" fmla="*/ 548640 w 1856935"/>
                <a:gd name="connsiteY13" fmla="*/ 3643533 h 4572000"/>
                <a:gd name="connsiteX14" fmla="*/ 548640 w 1856935"/>
                <a:gd name="connsiteY14" fmla="*/ 3179299 h 4572000"/>
                <a:gd name="connsiteX15" fmla="*/ 562707 w 1856935"/>
                <a:gd name="connsiteY15" fmla="*/ 2715065 h 4572000"/>
                <a:gd name="connsiteX16" fmla="*/ 604911 w 1856935"/>
                <a:gd name="connsiteY16" fmla="*/ 2574388 h 4572000"/>
                <a:gd name="connsiteX17" fmla="*/ 633046 w 1856935"/>
                <a:gd name="connsiteY17" fmla="*/ 2532185 h 4572000"/>
                <a:gd name="connsiteX18" fmla="*/ 661181 w 1856935"/>
                <a:gd name="connsiteY18" fmla="*/ 2447779 h 4572000"/>
                <a:gd name="connsiteX19" fmla="*/ 675249 w 1856935"/>
                <a:gd name="connsiteY19" fmla="*/ 2405576 h 4572000"/>
                <a:gd name="connsiteX20" fmla="*/ 689317 w 1856935"/>
                <a:gd name="connsiteY20" fmla="*/ 2363373 h 4572000"/>
                <a:gd name="connsiteX21" fmla="*/ 717452 w 1856935"/>
                <a:gd name="connsiteY21" fmla="*/ 2321170 h 4572000"/>
                <a:gd name="connsiteX22" fmla="*/ 731520 w 1856935"/>
                <a:gd name="connsiteY22" fmla="*/ 2278966 h 4572000"/>
                <a:gd name="connsiteX23" fmla="*/ 787791 w 1856935"/>
                <a:gd name="connsiteY23" fmla="*/ 2194560 h 4572000"/>
                <a:gd name="connsiteX24" fmla="*/ 815926 w 1856935"/>
                <a:gd name="connsiteY24" fmla="*/ 2152357 h 4572000"/>
                <a:gd name="connsiteX25" fmla="*/ 829994 w 1856935"/>
                <a:gd name="connsiteY25" fmla="*/ 2110154 h 4572000"/>
                <a:gd name="connsiteX26" fmla="*/ 914400 w 1856935"/>
                <a:gd name="connsiteY26" fmla="*/ 1997613 h 4572000"/>
                <a:gd name="connsiteX27" fmla="*/ 928467 w 1856935"/>
                <a:gd name="connsiteY27" fmla="*/ 1955410 h 4572000"/>
                <a:gd name="connsiteX28" fmla="*/ 970671 w 1856935"/>
                <a:gd name="connsiteY28" fmla="*/ 1885071 h 4572000"/>
                <a:gd name="connsiteX29" fmla="*/ 998806 w 1856935"/>
                <a:gd name="connsiteY29" fmla="*/ 1702191 h 4572000"/>
                <a:gd name="connsiteX30" fmla="*/ 1012874 w 1856935"/>
                <a:gd name="connsiteY30" fmla="*/ 1659988 h 4572000"/>
                <a:gd name="connsiteX31" fmla="*/ 1055077 w 1856935"/>
                <a:gd name="connsiteY31" fmla="*/ 1617785 h 4572000"/>
                <a:gd name="connsiteX32" fmla="*/ 1139483 w 1856935"/>
                <a:gd name="connsiteY32" fmla="*/ 1477108 h 4572000"/>
                <a:gd name="connsiteX33" fmla="*/ 1195754 w 1856935"/>
                <a:gd name="connsiteY33" fmla="*/ 1406770 h 4572000"/>
                <a:gd name="connsiteX34" fmla="*/ 1237957 w 1856935"/>
                <a:gd name="connsiteY34" fmla="*/ 1392702 h 4572000"/>
                <a:gd name="connsiteX35" fmla="*/ 1252024 w 1856935"/>
                <a:gd name="connsiteY35" fmla="*/ 1350499 h 4572000"/>
                <a:gd name="connsiteX36" fmla="*/ 1308295 w 1856935"/>
                <a:gd name="connsiteY36" fmla="*/ 1280160 h 4572000"/>
                <a:gd name="connsiteX37" fmla="*/ 1322363 w 1856935"/>
                <a:gd name="connsiteY37" fmla="*/ 1237957 h 4572000"/>
                <a:gd name="connsiteX38" fmla="*/ 1378634 w 1856935"/>
                <a:gd name="connsiteY38" fmla="*/ 1167619 h 4572000"/>
                <a:gd name="connsiteX39" fmla="*/ 1420837 w 1856935"/>
                <a:gd name="connsiteY39" fmla="*/ 1097280 h 4572000"/>
                <a:gd name="connsiteX40" fmla="*/ 1463040 w 1856935"/>
                <a:gd name="connsiteY40" fmla="*/ 1026942 h 4572000"/>
                <a:gd name="connsiteX41" fmla="*/ 1491175 w 1856935"/>
                <a:gd name="connsiteY41" fmla="*/ 942536 h 4572000"/>
                <a:gd name="connsiteX42" fmla="*/ 1519311 w 1856935"/>
                <a:gd name="connsiteY42" fmla="*/ 844062 h 4572000"/>
                <a:gd name="connsiteX43" fmla="*/ 1547446 w 1856935"/>
                <a:gd name="connsiteY43" fmla="*/ 815926 h 4572000"/>
                <a:gd name="connsiteX44" fmla="*/ 1561514 w 1856935"/>
                <a:gd name="connsiteY44" fmla="*/ 773723 h 4572000"/>
                <a:gd name="connsiteX45" fmla="*/ 1589649 w 1856935"/>
                <a:gd name="connsiteY45" fmla="*/ 731520 h 4572000"/>
                <a:gd name="connsiteX46" fmla="*/ 1645920 w 1856935"/>
                <a:gd name="connsiteY46" fmla="*/ 618979 h 4572000"/>
                <a:gd name="connsiteX47" fmla="*/ 1674055 w 1856935"/>
                <a:gd name="connsiteY47" fmla="*/ 520505 h 4572000"/>
                <a:gd name="connsiteX48" fmla="*/ 1716258 w 1856935"/>
                <a:gd name="connsiteY48" fmla="*/ 365760 h 4572000"/>
                <a:gd name="connsiteX49" fmla="*/ 1730326 w 1856935"/>
                <a:gd name="connsiteY49" fmla="*/ 281354 h 4572000"/>
                <a:gd name="connsiteX50" fmla="*/ 1772529 w 1856935"/>
                <a:gd name="connsiteY50" fmla="*/ 154745 h 4572000"/>
                <a:gd name="connsiteX51" fmla="*/ 1786597 w 1856935"/>
                <a:gd name="connsiteY51" fmla="*/ 112542 h 4572000"/>
                <a:gd name="connsiteX52" fmla="*/ 1828800 w 1856935"/>
                <a:gd name="connsiteY52" fmla="*/ 84406 h 4572000"/>
                <a:gd name="connsiteX53" fmla="*/ 1856935 w 1856935"/>
                <a:gd name="connsiteY53" fmla="*/ 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856935" h="4572000">
                  <a:moveTo>
                    <a:pt x="0" y="4572000"/>
                  </a:moveTo>
                  <a:cubicBezTo>
                    <a:pt x="23446" y="4557932"/>
                    <a:pt x="46436" y="4543076"/>
                    <a:pt x="70338" y="4529797"/>
                  </a:cubicBezTo>
                  <a:cubicBezTo>
                    <a:pt x="88670" y="4519613"/>
                    <a:pt x="109832" y="4514244"/>
                    <a:pt x="126609" y="4501662"/>
                  </a:cubicBezTo>
                  <a:cubicBezTo>
                    <a:pt x="172093" y="4467549"/>
                    <a:pt x="182661" y="4445720"/>
                    <a:pt x="211015" y="4403188"/>
                  </a:cubicBezTo>
                  <a:cubicBezTo>
                    <a:pt x="213839" y="4377768"/>
                    <a:pt x="220876" y="4262950"/>
                    <a:pt x="239151" y="4220308"/>
                  </a:cubicBezTo>
                  <a:cubicBezTo>
                    <a:pt x="245811" y="4204768"/>
                    <a:pt x="256153" y="4190829"/>
                    <a:pt x="267286" y="4178105"/>
                  </a:cubicBezTo>
                  <a:cubicBezTo>
                    <a:pt x="289120" y="4153151"/>
                    <a:pt x="314178" y="4131212"/>
                    <a:pt x="337624" y="4107766"/>
                  </a:cubicBezTo>
                  <a:cubicBezTo>
                    <a:pt x="361012" y="4084378"/>
                    <a:pt x="379696" y="4069375"/>
                    <a:pt x="393895" y="4037428"/>
                  </a:cubicBezTo>
                  <a:cubicBezTo>
                    <a:pt x="405940" y="4010327"/>
                    <a:pt x="416215" y="3982103"/>
                    <a:pt x="422031" y="3953022"/>
                  </a:cubicBezTo>
                  <a:cubicBezTo>
                    <a:pt x="426720" y="3929576"/>
                    <a:pt x="426679" y="3904660"/>
                    <a:pt x="436098" y="3882683"/>
                  </a:cubicBezTo>
                  <a:cubicBezTo>
                    <a:pt x="441323" y="3870492"/>
                    <a:pt x="454855" y="3863926"/>
                    <a:pt x="464234" y="3854548"/>
                  </a:cubicBezTo>
                  <a:lnTo>
                    <a:pt x="506437" y="3727939"/>
                  </a:lnTo>
                  <a:cubicBezTo>
                    <a:pt x="511126" y="3713871"/>
                    <a:pt x="512278" y="3698074"/>
                    <a:pt x="520504" y="3685736"/>
                  </a:cubicBezTo>
                  <a:lnTo>
                    <a:pt x="548640" y="3643533"/>
                  </a:lnTo>
                  <a:cubicBezTo>
                    <a:pt x="591187" y="3430785"/>
                    <a:pt x="548640" y="3671695"/>
                    <a:pt x="548640" y="3179299"/>
                  </a:cubicBezTo>
                  <a:cubicBezTo>
                    <a:pt x="548640" y="3024483"/>
                    <a:pt x="554351" y="2869655"/>
                    <a:pt x="562707" y="2715065"/>
                  </a:cubicBezTo>
                  <a:cubicBezTo>
                    <a:pt x="563863" y="2693670"/>
                    <a:pt x="601500" y="2579505"/>
                    <a:pt x="604911" y="2574388"/>
                  </a:cubicBezTo>
                  <a:cubicBezTo>
                    <a:pt x="614289" y="2560320"/>
                    <a:pt x="626179" y="2547635"/>
                    <a:pt x="633046" y="2532185"/>
                  </a:cubicBezTo>
                  <a:cubicBezTo>
                    <a:pt x="645091" y="2505084"/>
                    <a:pt x="651803" y="2475914"/>
                    <a:pt x="661181" y="2447779"/>
                  </a:cubicBezTo>
                  <a:lnTo>
                    <a:pt x="675249" y="2405576"/>
                  </a:lnTo>
                  <a:cubicBezTo>
                    <a:pt x="679938" y="2391508"/>
                    <a:pt x="681092" y="2375711"/>
                    <a:pt x="689317" y="2363373"/>
                  </a:cubicBezTo>
                  <a:cubicBezTo>
                    <a:pt x="698695" y="2349305"/>
                    <a:pt x="709891" y="2336292"/>
                    <a:pt x="717452" y="2321170"/>
                  </a:cubicBezTo>
                  <a:cubicBezTo>
                    <a:pt x="724084" y="2307907"/>
                    <a:pt x="724318" y="2291929"/>
                    <a:pt x="731520" y="2278966"/>
                  </a:cubicBezTo>
                  <a:cubicBezTo>
                    <a:pt x="747942" y="2249407"/>
                    <a:pt x="769034" y="2222695"/>
                    <a:pt x="787791" y="2194560"/>
                  </a:cubicBezTo>
                  <a:cubicBezTo>
                    <a:pt x="797169" y="2180492"/>
                    <a:pt x="810579" y="2168397"/>
                    <a:pt x="815926" y="2152357"/>
                  </a:cubicBezTo>
                  <a:cubicBezTo>
                    <a:pt x="820615" y="2138289"/>
                    <a:pt x="822793" y="2123117"/>
                    <a:pt x="829994" y="2110154"/>
                  </a:cubicBezTo>
                  <a:cubicBezTo>
                    <a:pt x="869763" y="2038570"/>
                    <a:pt x="871711" y="2040300"/>
                    <a:pt x="914400" y="1997613"/>
                  </a:cubicBezTo>
                  <a:cubicBezTo>
                    <a:pt x="919089" y="1983545"/>
                    <a:pt x="920838" y="1968125"/>
                    <a:pt x="928467" y="1955410"/>
                  </a:cubicBezTo>
                  <a:cubicBezTo>
                    <a:pt x="986401" y="1858853"/>
                    <a:pt x="930817" y="2004630"/>
                    <a:pt x="970671" y="1885071"/>
                  </a:cubicBezTo>
                  <a:cubicBezTo>
                    <a:pt x="982008" y="1783029"/>
                    <a:pt x="976654" y="1779721"/>
                    <a:pt x="998806" y="1702191"/>
                  </a:cubicBezTo>
                  <a:cubicBezTo>
                    <a:pt x="1002880" y="1687933"/>
                    <a:pt x="1004649" y="1672326"/>
                    <a:pt x="1012874" y="1659988"/>
                  </a:cubicBezTo>
                  <a:cubicBezTo>
                    <a:pt x="1023910" y="1643435"/>
                    <a:pt x="1041009" y="1631853"/>
                    <a:pt x="1055077" y="1617785"/>
                  </a:cubicBezTo>
                  <a:cubicBezTo>
                    <a:pt x="1120387" y="1421852"/>
                    <a:pt x="1036493" y="1631594"/>
                    <a:pt x="1139483" y="1477108"/>
                  </a:cubicBezTo>
                  <a:cubicBezTo>
                    <a:pt x="1152263" y="1457937"/>
                    <a:pt x="1173479" y="1420135"/>
                    <a:pt x="1195754" y="1406770"/>
                  </a:cubicBezTo>
                  <a:cubicBezTo>
                    <a:pt x="1208470" y="1399141"/>
                    <a:pt x="1223889" y="1397391"/>
                    <a:pt x="1237957" y="1392702"/>
                  </a:cubicBezTo>
                  <a:cubicBezTo>
                    <a:pt x="1242646" y="1378634"/>
                    <a:pt x="1245392" y="1363762"/>
                    <a:pt x="1252024" y="1350499"/>
                  </a:cubicBezTo>
                  <a:cubicBezTo>
                    <a:pt x="1269769" y="1315010"/>
                    <a:pt x="1282128" y="1306328"/>
                    <a:pt x="1308295" y="1280160"/>
                  </a:cubicBezTo>
                  <a:cubicBezTo>
                    <a:pt x="1312984" y="1266092"/>
                    <a:pt x="1315731" y="1251220"/>
                    <a:pt x="1322363" y="1237957"/>
                  </a:cubicBezTo>
                  <a:cubicBezTo>
                    <a:pt x="1340110" y="1202462"/>
                    <a:pt x="1352463" y="1193789"/>
                    <a:pt x="1378634" y="1167619"/>
                  </a:cubicBezTo>
                  <a:cubicBezTo>
                    <a:pt x="1418483" y="1048067"/>
                    <a:pt x="1362906" y="1193832"/>
                    <a:pt x="1420837" y="1097280"/>
                  </a:cubicBezTo>
                  <a:cubicBezTo>
                    <a:pt x="1475621" y="1005973"/>
                    <a:pt x="1391751" y="1098228"/>
                    <a:pt x="1463040" y="1026942"/>
                  </a:cubicBezTo>
                  <a:cubicBezTo>
                    <a:pt x="1472418" y="998807"/>
                    <a:pt x="1483982" y="971308"/>
                    <a:pt x="1491175" y="942536"/>
                  </a:cubicBezTo>
                  <a:cubicBezTo>
                    <a:pt x="1493803" y="932024"/>
                    <a:pt x="1510661" y="858479"/>
                    <a:pt x="1519311" y="844062"/>
                  </a:cubicBezTo>
                  <a:cubicBezTo>
                    <a:pt x="1526135" y="832689"/>
                    <a:pt x="1538068" y="825305"/>
                    <a:pt x="1547446" y="815926"/>
                  </a:cubicBezTo>
                  <a:cubicBezTo>
                    <a:pt x="1552135" y="801858"/>
                    <a:pt x="1554882" y="786986"/>
                    <a:pt x="1561514" y="773723"/>
                  </a:cubicBezTo>
                  <a:cubicBezTo>
                    <a:pt x="1569075" y="758601"/>
                    <a:pt x="1582782" y="746970"/>
                    <a:pt x="1589649" y="731520"/>
                  </a:cubicBezTo>
                  <a:cubicBezTo>
                    <a:pt x="1641375" y="615135"/>
                    <a:pt x="1588138" y="676759"/>
                    <a:pt x="1645920" y="618979"/>
                  </a:cubicBezTo>
                  <a:cubicBezTo>
                    <a:pt x="1693214" y="477090"/>
                    <a:pt x="1621039" y="697222"/>
                    <a:pt x="1674055" y="520505"/>
                  </a:cubicBezTo>
                  <a:cubicBezTo>
                    <a:pt x="1709555" y="402173"/>
                    <a:pt x="1696534" y="474244"/>
                    <a:pt x="1716258" y="365760"/>
                  </a:cubicBezTo>
                  <a:cubicBezTo>
                    <a:pt x="1721360" y="337697"/>
                    <a:pt x="1723408" y="309026"/>
                    <a:pt x="1730326" y="281354"/>
                  </a:cubicBezTo>
                  <a:cubicBezTo>
                    <a:pt x="1730329" y="281340"/>
                    <a:pt x="1765493" y="175853"/>
                    <a:pt x="1772529" y="154745"/>
                  </a:cubicBezTo>
                  <a:cubicBezTo>
                    <a:pt x="1777218" y="140677"/>
                    <a:pt x="1774259" y="120768"/>
                    <a:pt x="1786597" y="112542"/>
                  </a:cubicBezTo>
                  <a:lnTo>
                    <a:pt x="1828800" y="84406"/>
                  </a:lnTo>
                  <a:lnTo>
                    <a:pt x="1856935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4339883" y="4114801"/>
              <a:ext cx="411555" cy="865163"/>
            </a:xfrm>
            <a:custGeom>
              <a:avLst/>
              <a:gdLst>
                <a:gd name="connsiteX0" fmla="*/ 0 w 548740"/>
                <a:gd name="connsiteY0" fmla="*/ 1153551 h 1153551"/>
                <a:gd name="connsiteX1" fmla="*/ 14067 w 548740"/>
                <a:gd name="connsiteY1" fmla="*/ 1083212 h 1153551"/>
                <a:gd name="connsiteX2" fmla="*/ 56271 w 548740"/>
                <a:gd name="connsiteY2" fmla="*/ 1069145 h 1153551"/>
                <a:gd name="connsiteX3" fmla="*/ 84406 w 548740"/>
                <a:gd name="connsiteY3" fmla="*/ 1041009 h 1153551"/>
                <a:gd name="connsiteX4" fmla="*/ 112541 w 548740"/>
                <a:gd name="connsiteY4" fmla="*/ 956603 h 1153551"/>
                <a:gd name="connsiteX5" fmla="*/ 154744 w 548740"/>
                <a:gd name="connsiteY5" fmla="*/ 872197 h 1153551"/>
                <a:gd name="connsiteX6" fmla="*/ 239151 w 548740"/>
                <a:gd name="connsiteY6" fmla="*/ 787791 h 1153551"/>
                <a:gd name="connsiteX7" fmla="*/ 267286 w 548740"/>
                <a:gd name="connsiteY7" fmla="*/ 759655 h 1153551"/>
                <a:gd name="connsiteX8" fmla="*/ 309489 w 548740"/>
                <a:gd name="connsiteY8" fmla="*/ 675249 h 1153551"/>
                <a:gd name="connsiteX9" fmla="*/ 337624 w 548740"/>
                <a:gd name="connsiteY9" fmla="*/ 633046 h 1153551"/>
                <a:gd name="connsiteX10" fmla="*/ 365760 w 548740"/>
                <a:gd name="connsiteY10" fmla="*/ 520505 h 1153551"/>
                <a:gd name="connsiteX11" fmla="*/ 393895 w 548740"/>
                <a:gd name="connsiteY11" fmla="*/ 492369 h 1153551"/>
                <a:gd name="connsiteX12" fmla="*/ 407963 w 548740"/>
                <a:gd name="connsiteY12" fmla="*/ 450166 h 1153551"/>
                <a:gd name="connsiteX13" fmla="*/ 450166 w 548740"/>
                <a:gd name="connsiteY13" fmla="*/ 422031 h 1153551"/>
                <a:gd name="connsiteX14" fmla="*/ 478301 w 548740"/>
                <a:gd name="connsiteY14" fmla="*/ 379828 h 1153551"/>
                <a:gd name="connsiteX15" fmla="*/ 492369 w 548740"/>
                <a:gd name="connsiteY15" fmla="*/ 295422 h 1153551"/>
                <a:gd name="connsiteX16" fmla="*/ 506437 w 548740"/>
                <a:gd name="connsiteY16" fmla="*/ 84406 h 1153551"/>
                <a:gd name="connsiteX17" fmla="*/ 520504 w 548740"/>
                <a:gd name="connsiteY17" fmla="*/ 42203 h 1153551"/>
                <a:gd name="connsiteX18" fmla="*/ 548640 w 548740"/>
                <a:gd name="connsiteY18" fmla="*/ 0 h 1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8740" h="1153551">
                  <a:moveTo>
                    <a:pt x="0" y="1153551"/>
                  </a:moveTo>
                  <a:cubicBezTo>
                    <a:pt x="4689" y="1130105"/>
                    <a:pt x="804" y="1103107"/>
                    <a:pt x="14067" y="1083212"/>
                  </a:cubicBezTo>
                  <a:cubicBezTo>
                    <a:pt x="22293" y="1070874"/>
                    <a:pt x="43555" y="1076774"/>
                    <a:pt x="56271" y="1069145"/>
                  </a:cubicBezTo>
                  <a:cubicBezTo>
                    <a:pt x="67644" y="1062321"/>
                    <a:pt x="75028" y="1050388"/>
                    <a:pt x="84406" y="1041009"/>
                  </a:cubicBezTo>
                  <a:lnTo>
                    <a:pt x="112541" y="956603"/>
                  </a:lnTo>
                  <a:cubicBezTo>
                    <a:pt x="126156" y="915757"/>
                    <a:pt x="124996" y="906903"/>
                    <a:pt x="154744" y="872197"/>
                  </a:cubicBezTo>
                  <a:cubicBezTo>
                    <a:pt x="154764" y="872174"/>
                    <a:pt x="225072" y="801870"/>
                    <a:pt x="239151" y="787791"/>
                  </a:cubicBezTo>
                  <a:cubicBezTo>
                    <a:pt x="248530" y="778412"/>
                    <a:pt x="259929" y="770691"/>
                    <a:pt x="267286" y="759655"/>
                  </a:cubicBezTo>
                  <a:cubicBezTo>
                    <a:pt x="347917" y="638707"/>
                    <a:pt x="251246" y="791734"/>
                    <a:pt x="309489" y="675249"/>
                  </a:cubicBezTo>
                  <a:cubicBezTo>
                    <a:pt x="317050" y="660127"/>
                    <a:pt x="328246" y="647114"/>
                    <a:pt x="337624" y="633046"/>
                  </a:cubicBezTo>
                  <a:cubicBezTo>
                    <a:pt x="340650" y="617916"/>
                    <a:pt x="352782" y="542135"/>
                    <a:pt x="365760" y="520505"/>
                  </a:cubicBezTo>
                  <a:cubicBezTo>
                    <a:pt x="372584" y="509132"/>
                    <a:pt x="384517" y="501748"/>
                    <a:pt x="393895" y="492369"/>
                  </a:cubicBezTo>
                  <a:cubicBezTo>
                    <a:pt x="398584" y="478301"/>
                    <a:pt x="398700" y="461745"/>
                    <a:pt x="407963" y="450166"/>
                  </a:cubicBezTo>
                  <a:cubicBezTo>
                    <a:pt x="418525" y="436964"/>
                    <a:pt x="438211" y="433986"/>
                    <a:pt x="450166" y="422031"/>
                  </a:cubicBezTo>
                  <a:cubicBezTo>
                    <a:pt x="462121" y="410076"/>
                    <a:pt x="468923" y="393896"/>
                    <a:pt x="478301" y="379828"/>
                  </a:cubicBezTo>
                  <a:cubicBezTo>
                    <a:pt x="482990" y="351693"/>
                    <a:pt x="489665" y="323817"/>
                    <a:pt x="492369" y="295422"/>
                  </a:cubicBezTo>
                  <a:cubicBezTo>
                    <a:pt x="499053" y="225245"/>
                    <a:pt x="498652" y="154470"/>
                    <a:pt x="506437" y="84406"/>
                  </a:cubicBezTo>
                  <a:cubicBezTo>
                    <a:pt x="508075" y="69668"/>
                    <a:pt x="512875" y="54918"/>
                    <a:pt x="520504" y="42203"/>
                  </a:cubicBezTo>
                  <a:cubicBezTo>
                    <a:pt x="551956" y="-10217"/>
                    <a:pt x="548640" y="34745"/>
                    <a:pt x="54864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2672862" y="284871"/>
              <a:ext cx="1339948" cy="2141806"/>
            </a:xfrm>
            <a:custGeom>
              <a:avLst/>
              <a:gdLst>
                <a:gd name="connsiteX0" fmla="*/ 1786597 w 1786597"/>
                <a:gd name="connsiteY0" fmla="*/ 0 h 2855741"/>
                <a:gd name="connsiteX1" fmla="*/ 1674056 w 1786597"/>
                <a:gd name="connsiteY1" fmla="*/ 28135 h 2855741"/>
                <a:gd name="connsiteX2" fmla="*/ 1617785 w 1786597"/>
                <a:gd name="connsiteY2" fmla="*/ 98474 h 2855741"/>
                <a:gd name="connsiteX3" fmla="*/ 1575582 w 1786597"/>
                <a:gd name="connsiteY3" fmla="*/ 112541 h 2855741"/>
                <a:gd name="connsiteX4" fmla="*/ 1561514 w 1786597"/>
                <a:gd name="connsiteY4" fmla="*/ 309489 h 2855741"/>
                <a:gd name="connsiteX5" fmla="*/ 1603717 w 1786597"/>
                <a:gd name="connsiteY5" fmla="*/ 323557 h 2855741"/>
                <a:gd name="connsiteX6" fmla="*/ 1645920 w 1786597"/>
                <a:gd name="connsiteY6" fmla="*/ 393895 h 2855741"/>
                <a:gd name="connsiteX7" fmla="*/ 1631853 w 1786597"/>
                <a:gd name="connsiteY7" fmla="*/ 436098 h 2855741"/>
                <a:gd name="connsiteX8" fmla="*/ 1575582 w 1786597"/>
                <a:gd name="connsiteY8" fmla="*/ 506437 h 2855741"/>
                <a:gd name="connsiteX9" fmla="*/ 1533379 w 1786597"/>
                <a:gd name="connsiteY9" fmla="*/ 534572 h 2855741"/>
                <a:gd name="connsiteX10" fmla="*/ 1505243 w 1786597"/>
                <a:gd name="connsiteY10" fmla="*/ 562707 h 2855741"/>
                <a:gd name="connsiteX11" fmla="*/ 1463040 w 1786597"/>
                <a:gd name="connsiteY11" fmla="*/ 576775 h 2855741"/>
                <a:gd name="connsiteX12" fmla="*/ 1420837 w 1786597"/>
                <a:gd name="connsiteY12" fmla="*/ 604910 h 2855741"/>
                <a:gd name="connsiteX13" fmla="*/ 1378634 w 1786597"/>
                <a:gd name="connsiteY13" fmla="*/ 675249 h 2855741"/>
                <a:gd name="connsiteX14" fmla="*/ 1350499 w 1786597"/>
                <a:gd name="connsiteY14" fmla="*/ 717452 h 2855741"/>
                <a:gd name="connsiteX15" fmla="*/ 1280160 w 1786597"/>
                <a:gd name="connsiteY15" fmla="*/ 787790 h 2855741"/>
                <a:gd name="connsiteX16" fmla="*/ 1252025 w 1786597"/>
                <a:gd name="connsiteY16" fmla="*/ 815926 h 2855741"/>
                <a:gd name="connsiteX17" fmla="*/ 1209822 w 1786597"/>
                <a:gd name="connsiteY17" fmla="*/ 844061 h 2855741"/>
                <a:gd name="connsiteX18" fmla="*/ 1139483 w 1786597"/>
                <a:gd name="connsiteY18" fmla="*/ 886264 h 2855741"/>
                <a:gd name="connsiteX19" fmla="*/ 1111348 w 1786597"/>
                <a:gd name="connsiteY19" fmla="*/ 914400 h 2855741"/>
                <a:gd name="connsiteX20" fmla="*/ 1083213 w 1786597"/>
                <a:gd name="connsiteY20" fmla="*/ 1041009 h 2855741"/>
                <a:gd name="connsiteX21" fmla="*/ 1069145 w 1786597"/>
                <a:gd name="connsiteY21" fmla="*/ 1336430 h 2855741"/>
                <a:gd name="connsiteX22" fmla="*/ 1041010 w 1786597"/>
                <a:gd name="connsiteY22" fmla="*/ 1477107 h 2855741"/>
                <a:gd name="connsiteX23" fmla="*/ 1012874 w 1786597"/>
                <a:gd name="connsiteY23" fmla="*/ 1617784 h 2855741"/>
                <a:gd name="connsiteX24" fmla="*/ 956603 w 1786597"/>
                <a:gd name="connsiteY24" fmla="*/ 1674055 h 2855741"/>
                <a:gd name="connsiteX25" fmla="*/ 942536 w 1786597"/>
                <a:gd name="connsiteY25" fmla="*/ 1716258 h 2855741"/>
                <a:gd name="connsiteX26" fmla="*/ 900333 w 1786597"/>
                <a:gd name="connsiteY26" fmla="*/ 1744394 h 2855741"/>
                <a:gd name="connsiteX27" fmla="*/ 872197 w 1786597"/>
                <a:gd name="connsiteY27" fmla="*/ 1772529 h 2855741"/>
                <a:gd name="connsiteX28" fmla="*/ 844062 w 1786597"/>
                <a:gd name="connsiteY28" fmla="*/ 1814732 h 2855741"/>
                <a:gd name="connsiteX29" fmla="*/ 787791 w 1786597"/>
                <a:gd name="connsiteY29" fmla="*/ 1927274 h 2855741"/>
                <a:gd name="connsiteX30" fmla="*/ 745588 w 1786597"/>
                <a:gd name="connsiteY30" fmla="*/ 1941341 h 2855741"/>
                <a:gd name="connsiteX31" fmla="*/ 717453 w 1786597"/>
                <a:gd name="connsiteY31" fmla="*/ 1969477 h 2855741"/>
                <a:gd name="connsiteX32" fmla="*/ 675250 w 1786597"/>
                <a:gd name="connsiteY32" fmla="*/ 1983544 h 2855741"/>
                <a:gd name="connsiteX33" fmla="*/ 618979 w 1786597"/>
                <a:gd name="connsiteY33" fmla="*/ 2067950 h 2855741"/>
                <a:gd name="connsiteX34" fmla="*/ 590843 w 1786597"/>
                <a:gd name="connsiteY34" fmla="*/ 2096086 h 2855741"/>
                <a:gd name="connsiteX35" fmla="*/ 520505 w 1786597"/>
                <a:gd name="connsiteY35" fmla="*/ 2152357 h 2855741"/>
                <a:gd name="connsiteX36" fmla="*/ 478302 w 1786597"/>
                <a:gd name="connsiteY36" fmla="*/ 2236763 h 2855741"/>
                <a:gd name="connsiteX37" fmla="*/ 464234 w 1786597"/>
                <a:gd name="connsiteY37" fmla="*/ 2461846 h 2855741"/>
                <a:gd name="connsiteX38" fmla="*/ 450167 w 1786597"/>
                <a:gd name="connsiteY38" fmla="*/ 2504049 h 2855741"/>
                <a:gd name="connsiteX39" fmla="*/ 422031 w 1786597"/>
                <a:gd name="connsiteY39" fmla="*/ 2532184 h 2855741"/>
                <a:gd name="connsiteX40" fmla="*/ 393896 w 1786597"/>
                <a:gd name="connsiteY40" fmla="*/ 2616590 h 2855741"/>
                <a:gd name="connsiteX41" fmla="*/ 379828 w 1786597"/>
                <a:gd name="connsiteY41" fmla="*/ 2658794 h 2855741"/>
                <a:gd name="connsiteX42" fmla="*/ 253219 w 1786597"/>
                <a:gd name="connsiteY42" fmla="*/ 2700997 h 2855741"/>
                <a:gd name="connsiteX43" fmla="*/ 211016 w 1786597"/>
                <a:gd name="connsiteY43" fmla="*/ 2715064 h 2855741"/>
                <a:gd name="connsiteX44" fmla="*/ 168813 w 1786597"/>
                <a:gd name="connsiteY44" fmla="*/ 2729132 h 2855741"/>
                <a:gd name="connsiteX45" fmla="*/ 70339 w 1786597"/>
                <a:gd name="connsiteY45" fmla="*/ 2813538 h 2855741"/>
                <a:gd name="connsiteX46" fmla="*/ 42203 w 1786597"/>
                <a:gd name="connsiteY46" fmla="*/ 2841674 h 2855741"/>
                <a:gd name="connsiteX47" fmla="*/ 0 w 1786597"/>
                <a:gd name="connsiteY47" fmla="*/ 2855741 h 285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786597" h="2855741">
                  <a:moveTo>
                    <a:pt x="1786597" y="0"/>
                  </a:moveTo>
                  <a:cubicBezTo>
                    <a:pt x="1771464" y="3026"/>
                    <a:pt x="1695687" y="15156"/>
                    <a:pt x="1674056" y="28135"/>
                  </a:cubicBezTo>
                  <a:cubicBezTo>
                    <a:pt x="1616690" y="62554"/>
                    <a:pt x="1675298" y="52463"/>
                    <a:pt x="1617785" y="98474"/>
                  </a:cubicBezTo>
                  <a:cubicBezTo>
                    <a:pt x="1606206" y="107737"/>
                    <a:pt x="1589650" y="107852"/>
                    <a:pt x="1575582" y="112541"/>
                  </a:cubicBezTo>
                  <a:cubicBezTo>
                    <a:pt x="1550739" y="187071"/>
                    <a:pt x="1524332" y="225829"/>
                    <a:pt x="1561514" y="309489"/>
                  </a:cubicBezTo>
                  <a:cubicBezTo>
                    <a:pt x="1567536" y="323040"/>
                    <a:pt x="1589649" y="318868"/>
                    <a:pt x="1603717" y="323557"/>
                  </a:cubicBezTo>
                  <a:cubicBezTo>
                    <a:pt x="1626005" y="345844"/>
                    <a:pt x="1645920" y="357370"/>
                    <a:pt x="1645920" y="393895"/>
                  </a:cubicBezTo>
                  <a:cubicBezTo>
                    <a:pt x="1645920" y="408724"/>
                    <a:pt x="1638485" y="422835"/>
                    <a:pt x="1631853" y="436098"/>
                  </a:cubicBezTo>
                  <a:cubicBezTo>
                    <a:pt x="1619669" y="460467"/>
                    <a:pt x="1597387" y="488993"/>
                    <a:pt x="1575582" y="506437"/>
                  </a:cubicBezTo>
                  <a:cubicBezTo>
                    <a:pt x="1562380" y="516999"/>
                    <a:pt x="1546581" y="524010"/>
                    <a:pt x="1533379" y="534572"/>
                  </a:cubicBezTo>
                  <a:cubicBezTo>
                    <a:pt x="1523022" y="542857"/>
                    <a:pt x="1516616" y="555883"/>
                    <a:pt x="1505243" y="562707"/>
                  </a:cubicBezTo>
                  <a:cubicBezTo>
                    <a:pt x="1492527" y="570336"/>
                    <a:pt x="1476303" y="570143"/>
                    <a:pt x="1463040" y="576775"/>
                  </a:cubicBezTo>
                  <a:cubicBezTo>
                    <a:pt x="1447918" y="584336"/>
                    <a:pt x="1434905" y="595532"/>
                    <a:pt x="1420837" y="604910"/>
                  </a:cubicBezTo>
                  <a:cubicBezTo>
                    <a:pt x="1396408" y="678203"/>
                    <a:pt x="1422773" y="620076"/>
                    <a:pt x="1378634" y="675249"/>
                  </a:cubicBezTo>
                  <a:cubicBezTo>
                    <a:pt x="1368072" y="688451"/>
                    <a:pt x="1361632" y="704728"/>
                    <a:pt x="1350499" y="717452"/>
                  </a:cubicBezTo>
                  <a:cubicBezTo>
                    <a:pt x="1328664" y="742406"/>
                    <a:pt x="1303606" y="764344"/>
                    <a:pt x="1280160" y="787790"/>
                  </a:cubicBezTo>
                  <a:cubicBezTo>
                    <a:pt x="1270781" y="797169"/>
                    <a:pt x="1263061" y="808569"/>
                    <a:pt x="1252025" y="815926"/>
                  </a:cubicBezTo>
                  <a:cubicBezTo>
                    <a:pt x="1237957" y="825304"/>
                    <a:pt x="1223024" y="833499"/>
                    <a:pt x="1209822" y="844061"/>
                  </a:cubicBezTo>
                  <a:cubicBezTo>
                    <a:pt x="1154649" y="888200"/>
                    <a:pt x="1212776" y="861835"/>
                    <a:pt x="1139483" y="886264"/>
                  </a:cubicBezTo>
                  <a:cubicBezTo>
                    <a:pt x="1130105" y="895643"/>
                    <a:pt x="1118172" y="903027"/>
                    <a:pt x="1111348" y="914400"/>
                  </a:cubicBezTo>
                  <a:cubicBezTo>
                    <a:pt x="1095363" y="941042"/>
                    <a:pt x="1086055" y="1023958"/>
                    <a:pt x="1083213" y="1041009"/>
                  </a:cubicBezTo>
                  <a:cubicBezTo>
                    <a:pt x="1078524" y="1139483"/>
                    <a:pt x="1076428" y="1238114"/>
                    <a:pt x="1069145" y="1336430"/>
                  </a:cubicBezTo>
                  <a:cubicBezTo>
                    <a:pt x="1062263" y="1429341"/>
                    <a:pt x="1054970" y="1400327"/>
                    <a:pt x="1041010" y="1477107"/>
                  </a:cubicBezTo>
                  <a:cubicBezTo>
                    <a:pt x="1040356" y="1480702"/>
                    <a:pt x="1030491" y="1593121"/>
                    <a:pt x="1012874" y="1617784"/>
                  </a:cubicBezTo>
                  <a:cubicBezTo>
                    <a:pt x="997456" y="1639369"/>
                    <a:pt x="956603" y="1674055"/>
                    <a:pt x="956603" y="1674055"/>
                  </a:cubicBezTo>
                  <a:cubicBezTo>
                    <a:pt x="951914" y="1688123"/>
                    <a:pt x="951799" y="1704679"/>
                    <a:pt x="942536" y="1716258"/>
                  </a:cubicBezTo>
                  <a:cubicBezTo>
                    <a:pt x="931974" y="1729461"/>
                    <a:pt x="913535" y="1733832"/>
                    <a:pt x="900333" y="1744394"/>
                  </a:cubicBezTo>
                  <a:cubicBezTo>
                    <a:pt x="889976" y="1752679"/>
                    <a:pt x="880483" y="1762172"/>
                    <a:pt x="872197" y="1772529"/>
                  </a:cubicBezTo>
                  <a:cubicBezTo>
                    <a:pt x="861635" y="1785731"/>
                    <a:pt x="850929" y="1799282"/>
                    <a:pt x="844062" y="1814732"/>
                  </a:cubicBezTo>
                  <a:cubicBezTo>
                    <a:pt x="823657" y="1860645"/>
                    <a:pt x="831565" y="1901010"/>
                    <a:pt x="787791" y="1927274"/>
                  </a:cubicBezTo>
                  <a:cubicBezTo>
                    <a:pt x="775076" y="1934903"/>
                    <a:pt x="759656" y="1936652"/>
                    <a:pt x="745588" y="1941341"/>
                  </a:cubicBezTo>
                  <a:cubicBezTo>
                    <a:pt x="736210" y="1950720"/>
                    <a:pt x="728826" y="1962653"/>
                    <a:pt x="717453" y="1969477"/>
                  </a:cubicBezTo>
                  <a:cubicBezTo>
                    <a:pt x="704738" y="1977106"/>
                    <a:pt x="685735" y="1973059"/>
                    <a:pt x="675250" y="1983544"/>
                  </a:cubicBezTo>
                  <a:cubicBezTo>
                    <a:pt x="651339" y="2007454"/>
                    <a:pt x="642889" y="2044040"/>
                    <a:pt x="618979" y="2067950"/>
                  </a:cubicBezTo>
                  <a:cubicBezTo>
                    <a:pt x="609600" y="2077329"/>
                    <a:pt x="601200" y="2087800"/>
                    <a:pt x="590843" y="2096086"/>
                  </a:cubicBezTo>
                  <a:cubicBezTo>
                    <a:pt x="550219" y="2128585"/>
                    <a:pt x="550699" y="2114613"/>
                    <a:pt x="520505" y="2152357"/>
                  </a:cubicBezTo>
                  <a:cubicBezTo>
                    <a:pt x="489339" y="2191315"/>
                    <a:pt x="493161" y="2192188"/>
                    <a:pt x="478302" y="2236763"/>
                  </a:cubicBezTo>
                  <a:cubicBezTo>
                    <a:pt x="473613" y="2311791"/>
                    <a:pt x="472103" y="2387085"/>
                    <a:pt x="464234" y="2461846"/>
                  </a:cubicBezTo>
                  <a:cubicBezTo>
                    <a:pt x="462682" y="2476593"/>
                    <a:pt x="457796" y="2491334"/>
                    <a:pt x="450167" y="2504049"/>
                  </a:cubicBezTo>
                  <a:cubicBezTo>
                    <a:pt x="443343" y="2515422"/>
                    <a:pt x="431410" y="2522806"/>
                    <a:pt x="422031" y="2532184"/>
                  </a:cubicBezTo>
                  <a:lnTo>
                    <a:pt x="393896" y="2616590"/>
                  </a:lnTo>
                  <a:cubicBezTo>
                    <a:pt x="389207" y="2630658"/>
                    <a:pt x="393896" y="2654105"/>
                    <a:pt x="379828" y="2658794"/>
                  </a:cubicBezTo>
                  <a:lnTo>
                    <a:pt x="253219" y="2700997"/>
                  </a:lnTo>
                  <a:lnTo>
                    <a:pt x="211016" y="2715064"/>
                  </a:lnTo>
                  <a:lnTo>
                    <a:pt x="168813" y="2729132"/>
                  </a:lnTo>
                  <a:cubicBezTo>
                    <a:pt x="33357" y="2864588"/>
                    <a:pt x="177464" y="2727838"/>
                    <a:pt x="70339" y="2813538"/>
                  </a:cubicBezTo>
                  <a:cubicBezTo>
                    <a:pt x="59982" y="2821824"/>
                    <a:pt x="53576" y="2834850"/>
                    <a:pt x="42203" y="2841674"/>
                  </a:cubicBezTo>
                  <a:cubicBezTo>
                    <a:pt x="29488" y="2849303"/>
                    <a:pt x="0" y="2855741"/>
                    <a:pt x="0" y="285574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3253154" y="1655609"/>
              <a:ext cx="1382151" cy="190776"/>
            </a:xfrm>
            <a:custGeom>
              <a:avLst/>
              <a:gdLst>
                <a:gd name="connsiteX0" fmla="*/ 0 w 1842868"/>
                <a:gd name="connsiteY0" fmla="*/ 99624 h 254368"/>
                <a:gd name="connsiteX1" fmla="*/ 112542 w 1842868"/>
                <a:gd name="connsiteY1" fmla="*/ 127759 h 254368"/>
                <a:gd name="connsiteX2" fmla="*/ 154745 w 1842868"/>
                <a:gd name="connsiteY2" fmla="*/ 155894 h 254368"/>
                <a:gd name="connsiteX3" fmla="*/ 182880 w 1842868"/>
                <a:gd name="connsiteY3" fmla="*/ 184030 h 254368"/>
                <a:gd name="connsiteX4" fmla="*/ 267287 w 1842868"/>
                <a:gd name="connsiteY4" fmla="*/ 212165 h 254368"/>
                <a:gd name="connsiteX5" fmla="*/ 520505 w 1842868"/>
                <a:gd name="connsiteY5" fmla="*/ 240300 h 254368"/>
                <a:gd name="connsiteX6" fmla="*/ 661182 w 1842868"/>
                <a:gd name="connsiteY6" fmla="*/ 254368 h 254368"/>
                <a:gd name="connsiteX7" fmla="*/ 900333 w 1842868"/>
                <a:gd name="connsiteY7" fmla="*/ 240300 h 254368"/>
                <a:gd name="connsiteX8" fmla="*/ 942536 w 1842868"/>
                <a:gd name="connsiteY8" fmla="*/ 212165 h 254368"/>
                <a:gd name="connsiteX9" fmla="*/ 1026942 w 1842868"/>
                <a:gd name="connsiteY9" fmla="*/ 184030 h 254368"/>
                <a:gd name="connsiteX10" fmla="*/ 1336431 w 1842868"/>
                <a:gd name="connsiteY10" fmla="*/ 155894 h 254368"/>
                <a:gd name="connsiteX11" fmla="*/ 1448973 w 1842868"/>
                <a:gd name="connsiteY11" fmla="*/ 127759 h 254368"/>
                <a:gd name="connsiteX12" fmla="*/ 1491176 w 1842868"/>
                <a:gd name="connsiteY12" fmla="*/ 99624 h 254368"/>
                <a:gd name="connsiteX13" fmla="*/ 1547447 w 1842868"/>
                <a:gd name="connsiteY13" fmla="*/ 43353 h 254368"/>
                <a:gd name="connsiteX14" fmla="*/ 1674056 w 1842868"/>
                <a:gd name="connsiteY14" fmla="*/ 29285 h 254368"/>
                <a:gd name="connsiteX15" fmla="*/ 1772530 w 1842868"/>
                <a:gd name="connsiteY15" fmla="*/ 1150 h 254368"/>
                <a:gd name="connsiteX16" fmla="*/ 1842868 w 1842868"/>
                <a:gd name="connsiteY16" fmla="*/ 1150 h 25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2868" h="254368">
                  <a:moveTo>
                    <a:pt x="0" y="99624"/>
                  </a:moveTo>
                  <a:cubicBezTo>
                    <a:pt x="26759" y="104975"/>
                    <a:pt x="83700" y="113338"/>
                    <a:pt x="112542" y="127759"/>
                  </a:cubicBezTo>
                  <a:cubicBezTo>
                    <a:pt x="127664" y="135320"/>
                    <a:pt x="141543" y="145332"/>
                    <a:pt x="154745" y="155894"/>
                  </a:cubicBezTo>
                  <a:cubicBezTo>
                    <a:pt x="165102" y="164180"/>
                    <a:pt x="171017" y="178099"/>
                    <a:pt x="182880" y="184030"/>
                  </a:cubicBezTo>
                  <a:cubicBezTo>
                    <a:pt x="209406" y="197293"/>
                    <a:pt x="238515" y="204972"/>
                    <a:pt x="267287" y="212165"/>
                  </a:cubicBezTo>
                  <a:cubicBezTo>
                    <a:pt x="391946" y="243331"/>
                    <a:pt x="288825" y="220994"/>
                    <a:pt x="520505" y="240300"/>
                  </a:cubicBezTo>
                  <a:cubicBezTo>
                    <a:pt x="567468" y="244214"/>
                    <a:pt x="614290" y="249679"/>
                    <a:pt x="661182" y="254368"/>
                  </a:cubicBezTo>
                  <a:cubicBezTo>
                    <a:pt x="740899" y="249679"/>
                    <a:pt x="821362" y="252146"/>
                    <a:pt x="900333" y="240300"/>
                  </a:cubicBezTo>
                  <a:cubicBezTo>
                    <a:pt x="917053" y="237792"/>
                    <a:pt x="927086" y="219032"/>
                    <a:pt x="942536" y="212165"/>
                  </a:cubicBezTo>
                  <a:cubicBezTo>
                    <a:pt x="969637" y="200120"/>
                    <a:pt x="997432" y="186981"/>
                    <a:pt x="1026942" y="184030"/>
                  </a:cubicBezTo>
                  <a:cubicBezTo>
                    <a:pt x="1223804" y="164343"/>
                    <a:pt x="1120656" y="173876"/>
                    <a:pt x="1336431" y="155894"/>
                  </a:cubicBezTo>
                  <a:cubicBezTo>
                    <a:pt x="1363190" y="150543"/>
                    <a:pt x="1420131" y="142180"/>
                    <a:pt x="1448973" y="127759"/>
                  </a:cubicBezTo>
                  <a:cubicBezTo>
                    <a:pt x="1464095" y="120198"/>
                    <a:pt x="1478339" y="110627"/>
                    <a:pt x="1491176" y="99624"/>
                  </a:cubicBezTo>
                  <a:cubicBezTo>
                    <a:pt x="1511316" y="82361"/>
                    <a:pt x="1521083" y="46282"/>
                    <a:pt x="1547447" y="43353"/>
                  </a:cubicBezTo>
                  <a:lnTo>
                    <a:pt x="1674056" y="29285"/>
                  </a:lnTo>
                  <a:cubicBezTo>
                    <a:pt x="1700735" y="20392"/>
                    <a:pt x="1746028" y="4094"/>
                    <a:pt x="1772530" y="1150"/>
                  </a:cubicBezTo>
                  <a:cubicBezTo>
                    <a:pt x="1795833" y="-1439"/>
                    <a:pt x="1819422" y="1150"/>
                    <a:pt x="1842868" y="115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3928403" y="400599"/>
              <a:ext cx="1487658" cy="411811"/>
            </a:xfrm>
            <a:custGeom>
              <a:avLst/>
              <a:gdLst>
                <a:gd name="connsiteX0" fmla="*/ 0 w 1983544"/>
                <a:gd name="connsiteY0" fmla="*/ 253660 h 549081"/>
                <a:gd name="connsiteX1" fmla="*/ 126609 w 1983544"/>
                <a:gd name="connsiteY1" fmla="*/ 267727 h 549081"/>
                <a:gd name="connsiteX2" fmla="*/ 154744 w 1983544"/>
                <a:gd name="connsiteY2" fmla="*/ 295863 h 549081"/>
                <a:gd name="connsiteX3" fmla="*/ 196947 w 1983544"/>
                <a:gd name="connsiteY3" fmla="*/ 309931 h 549081"/>
                <a:gd name="connsiteX4" fmla="*/ 225083 w 1983544"/>
                <a:gd name="connsiteY4" fmla="*/ 338066 h 549081"/>
                <a:gd name="connsiteX5" fmla="*/ 267286 w 1983544"/>
                <a:gd name="connsiteY5" fmla="*/ 352134 h 549081"/>
                <a:gd name="connsiteX6" fmla="*/ 337624 w 1983544"/>
                <a:gd name="connsiteY6" fmla="*/ 408404 h 549081"/>
                <a:gd name="connsiteX7" fmla="*/ 365760 w 1983544"/>
                <a:gd name="connsiteY7" fmla="*/ 436540 h 549081"/>
                <a:gd name="connsiteX8" fmla="*/ 393895 w 1983544"/>
                <a:gd name="connsiteY8" fmla="*/ 478743 h 549081"/>
                <a:gd name="connsiteX9" fmla="*/ 478301 w 1983544"/>
                <a:gd name="connsiteY9" fmla="*/ 506878 h 549081"/>
                <a:gd name="connsiteX10" fmla="*/ 548640 w 1983544"/>
                <a:gd name="connsiteY10" fmla="*/ 520946 h 549081"/>
                <a:gd name="connsiteX11" fmla="*/ 604911 w 1983544"/>
                <a:gd name="connsiteY11" fmla="*/ 535014 h 549081"/>
                <a:gd name="connsiteX12" fmla="*/ 717452 w 1983544"/>
                <a:gd name="connsiteY12" fmla="*/ 549081 h 549081"/>
                <a:gd name="connsiteX13" fmla="*/ 998806 w 1983544"/>
                <a:gd name="connsiteY13" fmla="*/ 535014 h 549081"/>
                <a:gd name="connsiteX14" fmla="*/ 1125415 w 1983544"/>
                <a:gd name="connsiteY14" fmla="*/ 478743 h 549081"/>
                <a:gd name="connsiteX15" fmla="*/ 1167618 w 1983544"/>
                <a:gd name="connsiteY15" fmla="*/ 464675 h 549081"/>
                <a:gd name="connsiteX16" fmla="*/ 1195754 w 1983544"/>
                <a:gd name="connsiteY16" fmla="*/ 380269 h 549081"/>
                <a:gd name="connsiteX17" fmla="*/ 1237957 w 1983544"/>
                <a:gd name="connsiteY17" fmla="*/ 352134 h 549081"/>
                <a:gd name="connsiteX18" fmla="*/ 1266092 w 1983544"/>
                <a:gd name="connsiteY18" fmla="*/ 323998 h 549081"/>
                <a:gd name="connsiteX19" fmla="*/ 1308295 w 1983544"/>
                <a:gd name="connsiteY19" fmla="*/ 309931 h 549081"/>
                <a:gd name="connsiteX20" fmla="*/ 1336431 w 1983544"/>
                <a:gd name="connsiteY20" fmla="*/ 281795 h 549081"/>
                <a:gd name="connsiteX21" fmla="*/ 1364566 w 1983544"/>
                <a:gd name="connsiteY21" fmla="*/ 197389 h 549081"/>
                <a:gd name="connsiteX22" fmla="*/ 1406769 w 1983544"/>
                <a:gd name="connsiteY22" fmla="*/ 169254 h 549081"/>
                <a:gd name="connsiteX23" fmla="*/ 1533378 w 1983544"/>
                <a:gd name="connsiteY23" fmla="*/ 141118 h 549081"/>
                <a:gd name="connsiteX24" fmla="*/ 1702191 w 1983544"/>
                <a:gd name="connsiteY24" fmla="*/ 127051 h 549081"/>
                <a:gd name="connsiteX25" fmla="*/ 1814732 w 1983544"/>
                <a:gd name="connsiteY25" fmla="*/ 98915 h 549081"/>
                <a:gd name="connsiteX26" fmla="*/ 1856935 w 1983544"/>
                <a:gd name="connsiteY26" fmla="*/ 84847 h 549081"/>
                <a:gd name="connsiteX27" fmla="*/ 1885071 w 1983544"/>
                <a:gd name="connsiteY27" fmla="*/ 56712 h 549081"/>
                <a:gd name="connsiteX28" fmla="*/ 1927274 w 1983544"/>
                <a:gd name="connsiteY28" fmla="*/ 42644 h 549081"/>
                <a:gd name="connsiteX29" fmla="*/ 1983544 w 1983544"/>
                <a:gd name="connsiteY29" fmla="*/ 441 h 54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83544" h="549081">
                  <a:moveTo>
                    <a:pt x="0" y="253660"/>
                  </a:moveTo>
                  <a:cubicBezTo>
                    <a:pt x="42203" y="258349"/>
                    <a:pt x="85643" y="256554"/>
                    <a:pt x="126609" y="267727"/>
                  </a:cubicBezTo>
                  <a:cubicBezTo>
                    <a:pt x="139405" y="271217"/>
                    <a:pt x="143371" y="289039"/>
                    <a:pt x="154744" y="295863"/>
                  </a:cubicBezTo>
                  <a:cubicBezTo>
                    <a:pt x="167459" y="303492"/>
                    <a:pt x="182879" y="305242"/>
                    <a:pt x="196947" y="309931"/>
                  </a:cubicBezTo>
                  <a:cubicBezTo>
                    <a:pt x="206326" y="319309"/>
                    <a:pt x="213710" y="331242"/>
                    <a:pt x="225083" y="338066"/>
                  </a:cubicBezTo>
                  <a:cubicBezTo>
                    <a:pt x="237799" y="345695"/>
                    <a:pt x="255707" y="342871"/>
                    <a:pt x="267286" y="352134"/>
                  </a:cubicBezTo>
                  <a:cubicBezTo>
                    <a:pt x="358185" y="424854"/>
                    <a:pt x="231548" y="373047"/>
                    <a:pt x="337624" y="408404"/>
                  </a:cubicBezTo>
                  <a:cubicBezTo>
                    <a:pt x="347003" y="417783"/>
                    <a:pt x="357474" y="426183"/>
                    <a:pt x="365760" y="436540"/>
                  </a:cubicBezTo>
                  <a:cubicBezTo>
                    <a:pt x="376322" y="449742"/>
                    <a:pt x="379558" y="469782"/>
                    <a:pt x="393895" y="478743"/>
                  </a:cubicBezTo>
                  <a:cubicBezTo>
                    <a:pt x="419044" y="494461"/>
                    <a:pt x="449220" y="501062"/>
                    <a:pt x="478301" y="506878"/>
                  </a:cubicBezTo>
                  <a:cubicBezTo>
                    <a:pt x="501747" y="511567"/>
                    <a:pt x="525299" y="515759"/>
                    <a:pt x="548640" y="520946"/>
                  </a:cubicBezTo>
                  <a:cubicBezTo>
                    <a:pt x="567514" y="525140"/>
                    <a:pt x="585840" y="531835"/>
                    <a:pt x="604911" y="535014"/>
                  </a:cubicBezTo>
                  <a:cubicBezTo>
                    <a:pt x="642202" y="541229"/>
                    <a:pt x="679938" y="544392"/>
                    <a:pt x="717452" y="549081"/>
                  </a:cubicBezTo>
                  <a:cubicBezTo>
                    <a:pt x="811237" y="544392"/>
                    <a:pt x="905523" y="545777"/>
                    <a:pt x="998806" y="535014"/>
                  </a:cubicBezTo>
                  <a:cubicBezTo>
                    <a:pt x="1093164" y="524127"/>
                    <a:pt x="1062006" y="510448"/>
                    <a:pt x="1125415" y="478743"/>
                  </a:cubicBezTo>
                  <a:cubicBezTo>
                    <a:pt x="1138678" y="472111"/>
                    <a:pt x="1153550" y="469364"/>
                    <a:pt x="1167618" y="464675"/>
                  </a:cubicBezTo>
                  <a:cubicBezTo>
                    <a:pt x="1176997" y="436540"/>
                    <a:pt x="1171078" y="396720"/>
                    <a:pt x="1195754" y="380269"/>
                  </a:cubicBezTo>
                  <a:cubicBezTo>
                    <a:pt x="1209822" y="370891"/>
                    <a:pt x="1224755" y="362696"/>
                    <a:pt x="1237957" y="352134"/>
                  </a:cubicBezTo>
                  <a:cubicBezTo>
                    <a:pt x="1248314" y="343848"/>
                    <a:pt x="1254719" y="330822"/>
                    <a:pt x="1266092" y="323998"/>
                  </a:cubicBezTo>
                  <a:cubicBezTo>
                    <a:pt x="1278807" y="316369"/>
                    <a:pt x="1294227" y="314620"/>
                    <a:pt x="1308295" y="309931"/>
                  </a:cubicBezTo>
                  <a:cubicBezTo>
                    <a:pt x="1317674" y="300552"/>
                    <a:pt x="1330499" y="293658"/>
                    <a:pt x="1336431" y="281795"/>
                  </a:cubicBezTo>
                  <a:cubicBezTo>
                    <a:pt x="1349694" y="255269"/>
                    <a:pt x="1339890" y="213840"/>
                    <a:pt x="1364566" y="197389"/>
                  </a:cubicBezTo>
                  <a:cubicBezTo>
                    <a:pt x="1378634" y="188011"/>
                    <a:pt x="1391647" y="176815"/>
                    <a:pt x="1406769" y="169254"/>
                  </a:cubicBezTo>
                  <a:cubicBezTo>
                    <a:pt x="1438993" y="153142"/>
                    <a:pt x="1505589" y="144206"/>
                    <a:pt x="1533378" y="141118"/>
                  </a:cubicBezTo>
                  <a:cubicBezTo>
                    <a:pt x="1589499" y="134882"/>
                    <a:pt x="1645920" y="131740"/>
                    <a:pt x="1702191" y="127051"/>
                  </a:cubicBezTo>
                  <a:cubicBezTo>
                    <a:pt x="1798661" y="94893"/>
                    <a:pt x="1678926" y="132867"/>
                    <a:pt x="1814732" y="98915"/>
                  </a:cubicBezTo>
                  <a:cubicBezTo>
                    <a:pt x="1829118" y="95318"/>
                    <a:pt x="1842867" y="89536"/>
                    <a:pt x="1856935" y="84847"/>
                  </a:cubicBezTo>
                  <a:cubicBezTo>
                    <a:pt x="1866314" y="75469"/>
                    <a:pt x="1873698" y="63536"/>
                    <a:pt x="1885071" y="56712"/>
                  </a:cubicBezTo>
                  <a:cubicBezTo>
                    <a:pt x="1897787" y="49083"/>
                    <a:pt x="1915695" y="51907"/>
                    <a:pt x="1927274" y="42644"/>
                  </a:cubicBezTo>
                  <a:cubicBezTo>
                    <a:pt x="1989781" y="-7362"/>
                    <a:pt x="1922321" y="441"/>
                    <a:pt x="1983544" y="44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4719711" y="822961"/>
              <a:ext cx="611945" cy="179372"/>
            </a:xfrm>
            <a:custGeom>
              <a:avLst/>
              <a:gdLst>
                <a:gd name="connsiteX0" fmla="*/ 0 w 815926"/>
                <a:gd name="connsiteY0" fmla="*/ 0 h 239163"/>
                <a:gd name="connsiteX1" fmla="*/ 196947 w 815926"/>
                <a:gd name="connsiteY1" fmla="*/ 28135 h 239163"/>
                <a:gd name="connsiteX2" fmla="*/ 281354 w 815926"/>
                <a:gd name="connsiteY2" fmla="*/ 56271 h 239163"/>
                <a:gd name="connsiteX3" fmla="*/ 337624 w 815926"/>
                <a:gd name="connsiteY3" fmla="*/ 70338 h 239163"/>
                <a:gd name="connsiteX4" fmla="*/ 422030 w 815926"/>
                <a:gd name="connsiteY4" fmla="*/ 98474 h 239163"/>
                <a:gd name="connsiteX5" fmla="*/ 464234 w 815926"/>
                <a:gd name="connsiteY5" fmla="*/ 112542 h 239163"/>
                <a:gd name="connsiteX6" fmla="*/ 548640 w 815926"/>
                <a:gd name="connsiteY6" fmla="*/ 154745 h 239163"/>
                <a:gd name="connsiteX7" fmla="*/ 590843 w 815926"/>
                <a:gd name="connsiteY7" fmla="*/ 182880 h 239163"/>
                <a:gd name="connsiteX8" fmla="*/ 717452 w 815926"/>
                <a:gd name="connsiteY8" fmla="*/ 211015 h 239163"/>
                <a:gd name="connsiteX9" fmla="*/ 815926 w 815926"/>
                <a:gd name="connsiteY9" fmla="*/ 239151 h 2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5926" h="239163">
                  <a:moveTo>
                    <a:pt x="0" y="0"/>
                  </a:moveTo>
                  <a:cubicBezTo>
                    <a:pt x="60875" y="6764"/>
                    <a:pt x="135366" y="11340"/>
                    <a:pt x="196947" y="28135"/>
                  </a:cubicBezTo>
                  <a:cubicBezTo>
                    <a:pt x="225560" y="35938"/>
                    <a:pt x="252582" y="49078"/>
                    <a:pt x="281354" y="56271"/>
                  </a:cubicBezTo>
                  <a:cubicBezTo>
                    <a:pt x="300111" y="60960"/>
                    <a:pt x="319106" y="64782"/>
                    <a:pt x="337624" y="70338"/>
                  </a:cubicBezTo>
                  <a:cubicBezTo>
                    <a:pt x="366031" y="78860"/>
                    <a:pt x="393895" y="89095"/>
                    <a:pt x="422030" y="98474"/>
                  </a:cubicBezTo>
                  <a:cubicBezTo>
                    <a:pt x="436098" y="103163"/>
                    <a:pt x="451896" y="104316"/>
                    <a:pt x="464234" y="112542"/>
                  </a:cubicBezTo>
                  <a:cubicBezTo>
                    <a:pt x="585182" y="193173"/>
                    <a:pt x="432155" y="96502"/>
                    <a:pt x="548640" y="154745"/>
                  </a:cubicBezTo>
                  <a:cubicBezTo>
                    <a:pt x="563762" y="162306"/>
                    <a:pt x="575721" y="175319"/>
                    <a:pt x="590843" y="182880"/>
                  </a:cubicBezTo>
                  <a:cubicBezTo>
                    <a:pt x="625477" y="200197"/>
                    <a:pt x="685029" y="205611"/>
                    <a:pt x="717452" y="211015"/>
                  </a:cubicBezTo>
                  <a:cubicBezTo>
                    <a:pt x="806307" y="240634"/>
                    <a:pt x="772201" y="239151"/>
                    <a:pt x="815926" y="23915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4339798" y="801859"/>
              <a:ext cx="42289" cy="643597"/>
            </a:xfrm>
            <a:custGeom>
              <a:avLst/>
              <a:gdLst>
                <a:gd name="connsiteX0" fmla="*/ 28249 w 56385"/>
                <a:gd name="connsiteY0" fmla="*/ 0 h 858129"/>
                <a:gd name="connsiteX1" fmla="*/ 42317 w 56385"/>
                <a:gd name="connsiteY1" fmla="*/ 140677 h 858129"/>
                <a:gd name="connsiteX2" fmla="*/ 56385 w 56385"/>
                <a:gd name="connsiteY2" fmla="*/ 211015 h 858129"/>
                <a:gd name="connsiteX3" fmla="*/ 42317 w 56385"/>
                <a:gd name="connsiteY3" fmla="*/ 464233 h 858129"/>
                <a:gd name="connsiteX4" fmla="*/ 14181 w 56385"/>
                <a:gd name="connsiteY4" fmla="*/ 604910 h 858129"/>
                <a:gd name="connsiteX5" fmla="*/ 114 w 56385"/>
                <a:gd name="connsiteY5" fmla="*/ 858129 h 85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85" h="858129">
                  <a:moveTo>
                    <a:pt x="28249" y="0"/>
                  </a:moveTo>
                  <a:cubicBezTo>
                    <a:pt x="32938" y="46892"/>
                    <a:pt x="36088" y="93964"/>
                    <a:pt x="42317" y="140677"/>
                  </a:cubicBezTo>
                  <a:cubicBezTo>
                    <a:pt x="45477" y="164378"/>
                    <a:pt x="56385" y="187105"/>
                    <a:pt x="56385" y="211015"/>
                  </a:cubicBezTo>
                  <a:cubicBezTo>
                    <a:pt x="56385" y="295551"/>
                    <a:pt x="49059" y="379966"/>
                    <a:pt x="42317" y="464233"/>
                  </a:cubicBezTo>
                  <a:cubicBezTo>
                    <a:pt x="35511" y="549311"/>
                    <a:pt x="34549" y="543806"/>
                    <a:pt x="14181" y="604910"/>
                  </a:cubicBezTo>
                  <a:cubicBezTo>
                    <a:pt x="-2222" y="801761"/>
                    <a:pt x="114" y="717257"/>
                    <a:pt x="114" y="85812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3516923" y="991773"/>
              <a:ext cx="664698" cy="432581"/>
            </a:xfrm>
            <a:custGeom>
              <a:avLst/>
              <a:gdLst>
                <a:gd name="connsiteX0" fmla="*/ 0 w 886264"/>
                <a:gd name="connsiteY0" fmla="*/ 0 h 576775"/>
                <a:gd name="connsiteX1" fmla="*/ 239151 w 886264"/>
                <a:gd name="connsiteY1" fmla="*/ 14068 h 576775"/>
                <a:gd name="connsiteX2" fmla="*/ 323557 w 886264"/>
                <a:gd name="connsiteY2" fmla="*/ 42203 h 576775"/>
                <a:gd name="connsiteX3" fmla="*/ 393895 w 886264"/>
                <a:gd name="connsiteY3" fmla="*/ 98474 h 576775"/>
                <a:gd name="connsiteX4" fmla="*/ 492369 w 886264"/>
                <a:gd name="connsiteY4" fmla="*/ 182880 h 576775"/>
                <a:gd name="connsiteX5" fmla="*/ 506437 w 886264"/>
                <a:gd name="connsiteY5" fmla="*/ 225083 h 576775"/>
                <a:gd name="connsiteX6" fmla="*/ 590843 w 886264"/>
                <a:gd name="connsiteY6" fmla="*/ 267286 h 576775"/>
                <a:gd name="connsiteX7" fmla="*/ 689317 w 886264"/>
                <a:gd name="connsiteY7" fmla="*/ 337625 h 576775"/>
                <a:gd name="connsiteX8" fmla="*/ 731520 w 886264"/>
                <a:gd name="connsiteY8" fmla="*/ 407963 h 576775"/>
                <a:gd name="connsiteX9" fmla="*/ 745587 w 886264"/>
                <a:gd name="connsiteY9" fmla="*/ 450166 h 576775"/>
                <a:gd name="connsiteX10" fmla="*/ 815926 w 886264"/>
                <a:gd name="connsiteY10" fmla="*/ 506437 h 576775"/>
                <a:gd name="connsiteX11" fmla="*/ 829994 w 886264"/>
                <a:gd name="connsiteY11" fmla="*/ 548640 h 576775"/>
                <a:gd name="connsiteX12" fmla="*/ 872197 w 886264"/>
                <a:gd name="connsiteY12" fmla="*/ 562708 h 576775"/>
                <a:gd name="connsiteX13" fmla="*/ 886264 w 886264"/>
                <a:gd name="connsiteY13" fmla="*/ 576775 h 5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6264" h="576775">
                  <a:moveTo>
                    <a:pt x="0" y="0"/>
                  </a:moveTo>
                  <a:cubicBezTo>
                    <a:pt x="79717" y="4689"/>
                    <a:pt x="159967" y="3740"/>
                    <a:pt x="239151" y="14068"/>
                  </a:cubicBezTo>
                  <a:cubicBezTo>
                    <a:pt x="268559" y="17904"/>
                    <a:pt x="323557" y="42203"/>
                    <a:pt x="323557" y="42203"/>
                  </a:cubicBezTo>
                  <a:cubicBezTo>
                    <a:pt x="419319" y="137969"/>
                    <a:pt x="269689" y="-7988"/>
                    <a:pt x="393895" y="98474"/>
                  </a:cubicBezTo>
                  <a:cubicBezTo>
                    <a:pt x="513291" y="200813"/>
                    <a:pt x="395481" y="118289"/>
                    <a:pt x="492369" y="182880"/>
                  </a:cubicBezTo>
                  <a:cubicBezTo>
                    <a:pt x="497058" y="196948"/>
                    <a:pt x="497174" y="213504"/>
                    <a:pt x="506437" y="225083"/>
                  </a:cubicBezTo>
                  <a:cubicBezTo>
                    <a:pt x="526272" y="249876"/>
                    <a:pt x="563039" y="258019"/>
                    <a:pt x="590843" y="267286"/>
                  </a:cubicBezTo>
                  <a:cubicBezTo>
                    <a:pt x="657599" y="334042"/>
                    <a:pt x="621949" y="315168"/>
                    <a:pt x="689317" y="337625"/>
                  </a:cubicBezTo>
                  <a:cubicBezTo>
                    <a:pt x="729166" y="457179"/>
                    <a:pt x="673589" y="311412"/>
                    <a:pt x="731520" y="407963"/>
                  </a:cubicBezTo>
                  <a:cubicBezTo>
                    <a:pt x="739149" y="420678"/>
                    <a:pt x="737958" y="437451"/>
                    <a:pt x="745587" y="450166"/>
                  </a:cubicBezTo>
                  <a:cubicBezTo>
                    <a:pt x="758951" y="472439"/>
                    <a:pt x="796757" y="493658"/>
                    <a:pt x="815926" y="506437"/>
                  </a:cubicBezTo>
                  <a:cubicBezTo>
                    <a:pt x="820615" y="520505"/>
                    <a:pt x="819509" y="538155"/>
                    <a:pt x="829994" y="548640"/>
                  </a:cubicBezTo>
                  <a:cubicBezTo>
                    <a:pt x="840479" y="559125"/>
                    <a:pt x="858934" y="556076"/>
                    <a:pt x="872197" y="562708"/>
                  </a:cubicBezTo>
                  <a:cubicBezTo>
                    <a:pt x="878128" y="565674"/>
                    <a:pt x="881575" y="572086"/>
                    <a:pt x="886264" y="57677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3495822" y="1318847"/>
              <a:ext cx="400930" cy="221606"/>
            </a:xfrm>
            <a:custGeom>
              <a:avLst/>
              <a:gdLst>
                <a:gd name="connsiteX0" fmla="*/ 0 w 534573"/>
                <a:gd name="connsiteY0" fmla="*/ 0 h 295475"/>
                <a:gd name="connsiteX1" fmla="*/ 70339 w 534573"/>
                <a:gd name="connsiteY1" fmla="*/ 14067 h 295475"/>
                <a:gd name="connsiteX2" fmla="*/ 140677 w 534573"/>
                <a:gd name="connsiteY2" fmla="*/ 84406 h 295475"/>
                <a:gd name="connsiteX3" fmla="*/ 182880 w 534573"/>
                <a:gd name="connsiteY3" fmla="*/ 98473 h 295475"/>
                <a:gd name="connsiteX4" fmla="*/ 196948 w 534573"/>
                <a:gd name="connsiteY4" fmla="*/ 140676 h 295475"/>
                <a:gd name="connsiteX5" fmla="*/ 281354 w 534573"/>
                <a:gd name="connsiteY5" fmla="*/ 168812 h 295475"/>
                <a:gd name="connsiteX6" fmla="*/ 351693 w 534573"/>
                <a:gd name="connsiteY6" fmla="*/ 211015 h 295475"/>
                <a:gd name="connsiteX7" fmla="*/ 393896 w 534573"/>
                <a:gd name="connsiteY7" fmla="*/ 239150 h 295475"/>
                <a:gd name="connsiteX8" fmla="*/ 478302 w 534573"/>
                <a:gd name="connsiteY8" fmla="*/ 267286 h 295475"/>
                <a:gd name="connsiteX9" fmla="*/ 534573 w 534573"/>
                <a:gd name="connsiteY9" fmla="*/ 295421 h 295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573" h="295475">
                  <a:moveTo>
                    <a:pt x="0" y="0"/>
                  </a:moveTo>
                  <a:cubicBezTo>
                    <a:pt x="23446" y="4689"/>
                    <a:pt x="49836" y="1765"/>
                    <a:pt x="70339" y="14067"/>
                  </a:cubicBezTo>
                  <a:cubicBezTo>
                    <a:pt x="98772" y="31127"/>
                    <a:pt x="109221" y="73921"/>
                    <a:pt x="140677" y="84406"/>
                  </a:cubicBezTo>
                  <a:lnTo>
                    <a:pt x="182880" y="98473"/>
                  </a:lnTo>
                  <a:cubicBezTo>
                    <a:pt x="187569" y="112541"/>
                    <a:pt x="184881" y="132057"/>
                    <a:pt x="196948" y="140676"/>
                  </a:cubicBezTo>
                  <a:cubicBezTo>
                    <a:pt x="221081" y="157914"/>
                    <a:pt x="281354" y="168812"/>
                    <a:pt x="281354" y="168812"/>
                  </a:cubicBezTo>
                  <a:cubicBezTo>
                    <a:pt x="336310" y="223766"/>
                    <a:pt x="278645" y="174491"/>
                    <a:pt x="351693" y="211015"/>
                  </a:cubicBezTo>
                  <a:cubicBezTo>
                    <a:pt x="366815" y="218576"/>
                    <a:pt x="378446" y="232283"/>
                    <a:pt x="393896" y="239150"/>
                  </a:cubicBezTo>
                  <a:cubicBezTo>
                    <a:pt x="420997" y="251195"/>
                    <a:pt x="453626" y="250835"/>
                    <a:pt x="478302" y="267286"/>
                  </a:cubicBezTo>
                  <a:cubicBezTo>
                    <a:pt x="524407" y="298022"/>
                    <a:pt x="503598" y="295421"/>
                    <a:pt x="534573" y="29542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2978834" y="2247314"/>
              <a:ext cx="822960" cy="358757"/>
            </a:xfrm>
            <a:custGeom>
              <a:avLst/>
              <a:gdLst>
                <a:gd name="connsiteX0" fmla="*/ 0 w 1097280"/>
                <a:gd name="connsiteY0" fmla="*/ 0 h 478343"/>
                <a:gd name="connsiteX1" fmla="*/ 56271 w 1097280"/>
                <a:gd name="connsiteY1" fmla="*/ 112542 h 478343"/>
                <a:gd name="connsiteX2" fmla="*/ 84407 w 1097280"/>
                <a:gd name="connsiteY2" fmla="*/ 140677 h 478343"/>
                <a:gd name="connsiteX3" fmla="*/ 126610 w 1097280"/>
                <a:gd name="connsiteY3" fmla="*/ 154745 h 478343"/>
                <a:gd name="connsiteX4" fmla="*/ 168813 w 1097280"/>
                <a:gd name="connsiteY4" fmla="*/ 182880 h 478343"/>
                <a:gd name="connsiteX5" fmla="*/ 211016 w 1097280"/>
                <a:gd name="connsiteY5" fmla="*/ 253219 h 478343"/>
                <a:gd name="connsiteX6" fmla="*/ 267287 w 1097280"/>
                <a:gd name="connsiteY6" fmla="*/ 323557 h 478343"/>
                <a:gd name="connsiteX7" fmla="*/ 309490 w 1097280"/>
                <a:gd name="connsiteY7" fmla="*/ 337625 h 478343"/>
                <a:gd name="connsiteX8" fmla="*/ 337625 w 1097280"/>
                <a:gd name="connsiteY8" fmla="*/ 379828 h 478343"/>
                <a:gd name="connsiteX9" fmla="*/ 379828 w 1097280"/>
                <a:gd name="connsiteY9" fmla="*/ 393896 h 478343"/>
                <a:gd name="connsiteX10" fmla="*/ 562708 w 1097280"/>
                <a:gd name="connsiteY10" fmla="*/ 407964 h 478343"/>
                <a:gd name="connsiteX11" fmla="*/ 661182 w 1097280"/>
                <a:gd name="connsiteY11" fmla="*/ 393896 h 478343"/>
                <a:gd name="connsiteX12" fmla="*/ 914400 w 1097280"/>
                <a:gd name="connsiteY12" fmla="*/ 422031 h 478343"/>
                <a:gd name="connsiteX13" fmla="*/ 942536 w 1097280"/>
                <a:gd name="connsiteY13" fmla="*/ 450167 h 478343"/>
                <a:gd name="connsiteX14" fmla="*/ 984739 w 1097280"/>
                <a:gd name="connsiteY14" fmla="*/ 464234 h 478343"/>
                <a:gd name="connsiteX15" fmla="*/ 1097280 w 1097280"/>
                <a:gd name="connsiteY15" fmla="*/ 478302 h 47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7280" h="478343">
                  <a:moveTo>
                    <a:pt x="0" y="0"/>
                  </a:moveTo>
                  <a:cubicBezTo>
                    <a:pt x="21825" y="54561"/>
                    <a:pt x="22558" y="70401"/>
                    <a:pt x="56271" y="112542"/>
                  </a:cubicBezTo>
                  <a:cubicBezTo>
                    <a:pt x="64557" y="122899"/>
                    <a:pt x="73034" y="133853"/>
                    <a:pt x="84407" y="140677"/>
                  </a:cubicBezTo>
                  <a:cubicBezTo>
                    <a:pt x="97123" y="148306"/>
                    <a:pt x="113347" y="148113"/>
                    <a:pt x="126610" y="154745"/>
                  </a:cubicBezTo>
                  <a:cubicBezTo>
                    <a:pt x="141732" y="162306"/>
                    <a:pt x="154745" y="173502"/>
                    <a:pt x="168813" y="182880"/>
                  </a:cubicBezTo>
                  <a:cubicBezTo>
                    <a:pt x="193242" y="256173"/>
                    <a:pt x="166877" y="198046"/>
                    <a:pt x="211016" y="253219"/>
                  </a:cubicBezTo>
                  <a:cubicBezTo>
                    <a:pt x="228713" y="275340"/>
                    <a:pt x="241156" y="307878"/>
                    <a:pt x="267287" y="323557"/>
                  </a:cubicBezTo>
                  <a:cubicBezTo>
                    <a:pt x="280003" y="331186"/>
                    <a:pt x="295422" y="332936"/>
                    <a:pt x="309490" y="337625"/>
                  </a:cubicBezTo>
                  <a:cubicBezTo>
                    <a:pt x="318868" y="351693"/>
                    <a:pt x="324423" y="369266"/>
                    <a:pt x="337625" y="379828"/>
                  </a:cubicBezTo>
                  <a:cubicBezTo>
                    <a:pt x="349204" y="389091"/>
                    <a:pt x="365114" y="392057"/>
                    <a:pt x="379828" y="393896"/>
                  </a:cubicBezTo>
                  <a:cubicBezTo>
                    <a:pt x="440496" y="401480"/>
                    <a:pt x="501748" y="403275"/>
                    <a:pt x="562708" y="407964"/>
                  </a:cubicBezTo>
                  <a:cubicBezTo>
                    <a:pt x="595533" y="403275"/>
                    <a:pt x="628024" y="393896"/>
                    <a:pt x="661182" y="393896"/>
                  </a:cubicBezTo>
                  <a:cubicBezTo>
                    <a:pt x="841827" y="393896"/>
                    <a:pt x="814820" y="388839"/>
                    <a:pt x="914400" y="422031"/>
                  </a:cubicBezTo>
                  <a:cubicBezTo>
                    <a:pt x="923779" y="431410"/>
                    <a:pt x="931163" y="443343"/>
                    <a:pt x="942536" y="450167"/>
                  </a:cubicBezTo>
                  <a:cubicBezTo>
                    <a:pt x="955251" y="457796"/>
                    <a:pt x="970264" y="461017"/>
                    <a:pt x="984739" y="464234"/>
                  </a:cubicBezTo>
                  <a:cubicBezTo>
                    <a:pt x="1054984" y="479844"/>
                    <a:pt x="1048319" y="478302"/>
                    <a:pt x="1097280" y="47830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2683412" y="2648244"/>
              <a:ext cx="548640" cy="158261"/>
            </a:xfrm>
            <a:custGeom>
              <a:avLst/>
              <a:gdLst>
                <a:gd name="connsiteX0" fmla="*/ 0 w 731520"/>
                <a:gd name="connsiteY0" fmla="*/ 0 h 211015"/>
                <a:gd name="connsiteX1" fmla="*/ 84406 w 731520"/>
                <a:gd name="connsiteY1" fmla="*/ 14067 h 211015"/>
                <a:gd name="connsiteX2" fmla="*/ 182880 w 731520"/>
                <a:gd name="connsiteY2" fmla="*/ 28135 h 211015"/>
                <a:gd name="connsiteX3" fmla="*/ 267286 w 731520"/>
                <a:gd name="connsiteY3" fmla="*/ 56271 h 211015"/>
                <a:gd name="connsiteX4" fmla="*/ 309489 w 731520"/>
                <a:gd name="connsiteY4" fmla="*/ 70338 h 211015"/>
                <a:gd name="connsiteX5" fmla="*/ 464234 w 731520"/>
                <a:gd name="connsiteY5" fmla="*/ 98474 h 211015"/>
                <a:gd name="connsiteX6" fmla="*/ 576775 w 731520"/>
                <a:gd name="connsiteY6" fmla="*/ 112541 h 211015"/>
                <a:gd name="connsiteX7" fmla="*/ 675249 w 731520"/>
                <a:gd name="connsiteY7" fmla="*/ 140677 h 211015"/>
                <a:gd name="connsiteX8" fmla="*/ 703385 w 731520"/>
                <a:gd name="connsiteY8" fmla="*/ 168812 h 211015"/>
                <a:gd name="connsiteX9" fmla="*/ 731520 w 731520"/>
                <a:gd name="connsiteY9" fmla="*/ 211015 h 21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0" h="211015">
                  <a:moveTo>
                    <a:pt x="0" y="0"/>
                  </a:moveTo>
                  <a:lnTo>
                    <a:pt x="84406" y="14067"/>
                  </a:lnTo>
                  <a:cubicBezTo>
                    <a:pt x="117178" y="19109"/>
                    <a:pt x="150571" y="20679"/>
                    <a:pt x="182880" y="28135"/>
                  </a:cubicBezTo>
                  <a:cubicBezTo>
                    <a:pt x="211778" y="34804"/>
                    <a:pt x="239151" y="46893"/>
                    <a:pt x="267286" y="56271"/>
                  </a:cubicBezTo>
                  <a:cubicBezTo>
                    <a:pt x="281354" y="60960"/>
                    <a:pt x="294948" y="67430"/>
                    <a:pt x="309489" y="70338"/>
                  </a:cubicBezTo>
                  <a:cubicBezTo>
                    <a:pt x="370072" y="82455"/>
                    <a:pt x="401246" y="89476"/>
                    <a:pt x="464234" y="98474"/>
                  </a:cubicBezTo>
                  <a:cubicBezTo>
                    <a:pt x="501660" y="103820"/>
                    <a:pt x="539261" y="107852"/>
                    <a:pt x="576775" y="112541"/>
                  </a:cubicBezTo>
                  <a:cubicBezTo>
                    <a:pt x="587287" y="115169"/>
                    <a:pt x="660832" y="132027"/>
                    <a:pt x="675249" y="140677"/>
                  </a:cubicBezTo>
                  <a:cubicBezTo>
                    <a:pt x="686622" y="147501"/>
                    <a:pt x="695099" y="158455"/>
                    <a:pt x="703385" y="168812"/>
                  </a:cubicBezTo>
                  <a:cubicBezTo>
                    <a:pt x="713947" y="182014"/>
                    <a:pt x="731520" y="211015"/>
                    <a:pt x="731520" y="21101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110089" y="3123028"/>
              <a:ext cx="2574388" cy="1888673"/>
            </a:xfrm>
            <a:custGeom>
              <a:avLst/>
              <a:gdLst>
                <a:gd name="connsiteX0" fmla="*/ 3432517 w 3432517"/>
                <a:gd name="connsiteY0" fmla="*/ 0 h 2518231"/>
                <a:gd name="connsiteX1" fmla="*/ 3362179 w 3432517"/>
                <a:gd name="connsiteY1" fmla="*/ 56271 h 2518231"/>
                <a:gd name="connsiteX2" fmla="*/ 3334043 w 3432517"/>
                <a:gd name="connsiteY2" fmla="*/ 84406 h 2518231"/>
                <a:gd name="connsiteX3" fmla="*/ 3291840 w 3432517"/>
                <a:gd name="connsiteY3" fmla="*/ 154745 h 2518231"/>
                <a:gd name="connsiteX4" fmla="*/ 3207434 w 3432517"/>
                <a:gd name="connsiteY4" fmla="*/ 196948 h 2518231"/>
                <a:gd name="connsiteX5" fmla="*/ 3080825 w 3432517"/>
                <a:gd name="connsiteY5" fmla="*/ 253218 h 2518231"/>
                <a:gd name="connsiteX6" fmla="*/ 2729133 w 3432517"/>
                <a:gd name="connsiteY6" fmla="*/ 267286 h 2518231"/>
                <a:gd name="connsiteX7" fmla="*/ 2686930 w 3432517"/>
                <a:gd name="connsiteY7" fmla="*/ 281354 h 2518231"/>
                <a:gd name="connsiteX8" fmla="*/ 2630659 w 3432517"/>
                <a:gd name="connsiteY8" fmla="*/ 337625 h 2518231"/>
                <a:gd name="connsiteX9" fmla="*/ 2588456 w 3432517"/>
                <a:gd name="connsiteY9" fmla="*/ 422031 h 2518231"/>
                <a:gd name="connsiteX10" fmla="*/ 2560320 w 3432517"/>
                <a:gd name="connsiteY10" fmla="*/ 506437 h 2518231"/>
                <a:gd name="connsiteX11" fmla="*/ 2546253 w 3432517"/>
                <a:gd name="connsiteY11" fmla="*/ 548640 h 2518231"/>
                <a:gd name="connsiteX12" fmla="*/ 2532185 w 3432517"/>
                <a:gd name="connsiteY12" fmla="*/ 590843 h 2518231"/>
                <a:gd name="connsiteX13" fmla="*/ 2504050 w 3432517"/>
                <a:gd name="connsiteY13" fmla="*/ 717452 h 2518231"/>
                <a:gd name="connsiteX14" fmla="*/ 2475914 w 3432517"/>
                <a:gd name="connsiteY14" fmla="*/ 928468 h 2518231"/>
                <a:gd name="connsiteX15" fmla="*/ 2447779 w 3432517"/>
                <a:gd name="connsiteY15" fmla="*/ 970671 h 2518231"/>
                <a:gd name="connsiteX16" fmla="*/ 2377440 w 3432517"/>
                <a:gd name="connsiteY16" fmla="*/ 1026941 h 2518231"/>
                <a:gd name="connsiteX17" fmla="*/ 2293034 w 3432517"/>
                <a:gd name="connsiteY17" fmla="*/ 1055077 h 2518231"/>
                <a:gd name="connsiteX18" fmla="*/ 2208628 w 3432517"/>
                <a:gd name="connsiteY18" fmla="*/ 1083212 h 2518231"/>
                <a:gd name="connsiteX19" fmla="*/ 2166425 w 3432517"/>
                <a:gd name="connsiteY19" fmla="*/ 1097280 h 2518231"/>
                <a:gd name="connsiteX20" fmla="*/ 2124222 w 3432517"/>
                <a:gd name="connsiteY20" fmla="*/ 1111348 h 2518231"/>
                <a:gd name="connsiteX21" fmla="*/ 2053883 w 3432517"/>
                <a:gd name="connsiteY21" fmla="*/ 1167618 h 2518231"/>
                <a:gd name="connsiteX22" fmla="*/ 2025748 w 3432517"/>
                <a:gd name="connsiteY22" fmla="*/ 1195754 h 2518231"/>
                <a:gd name="connsiteX23" fmla="*/ 1997613 w 3432517"/>
                <a:gd name="connsiteY23" fmla="*/ 1280160 h 2518231"/>
                <a:gd name="connsiteX24" fmla="*/ 1955410 w 3432517"/>
                <a:gd name="connsiteY24" fmla="*/ 1364566 h 2518231"/>
                <a:gd name="connsiteX25" fmla="*/ 1927274 w 3432517"/>
                <a:gd name="connsiteY25" fmla="*/ 1392701 h 2518231"/>
                <a:gd name="connsiteX26" fmla="*/ 1913206 w 3432517"/>
                <a:gd name="connsiteY26" fmla="*/ 1434905 h 2518231"/>
                <a:gd name="connsiteX27" fmla="*/ 1828800 w 3432517"/>
                <a:gd name="connsiteY27" fmla="*/ 1547446 h 2518231"/>
                <a:gd name="connsiteX28" fmla="*/ 1786597 w 3432517"/>
                <a:gd name="connsiteY28" fmla="*/ 1575581 h 2518231"/>
                <a:gd name="connsiteX29" fmla="*/ 1730326 w 3432517"/>
                <a:gd name="connsiteY29" fmla="*/ 1589649 h 2518231"/>
                <a:gd name="connsiteX30" fmla="*/ 1688123 w 3432517"/>
                <a:gd name="connsiteY30" fmla="*/ 1603717 h 2518231"/>
                <a:gd name="connsiteX31" fmla="*/ 1547446 w 3432517"/>
                <a:gd name="connsiteY31" fmla="*/ 1589649 h 2518231"/>
                <a:gd name="connsiteX32" fmla="*/ 1448973 w 3432517"/>
                <a:gd name="connsiteY32" fmla="*/ 1547446 h 2518231"/>
                <a:gd name="connsiteX33" fmla="*/ 1308296 w 3432517"/>
                <a:gd name="connsiteY33" fmla="*/ 1575581 h 2518231"/>
                <a:gd name="connsiteX34" fmla="*/ 1280160 w 3432517"/>
                <a:gd name="connsiteY34" fmla="*/ 1603717 h 2518231"/>
                <a:gd name="connsiteX35" fmla="*/ 1195754 w 3432517"/>
                <a:gd name="connsiteY35" fmla="*/ 1645920 h 2518231"/>
                <a:gd name="connsiteX36" fmla="*/ 914400 w 3432517"/>
                <a:gd name="connsiteY36" fmla="*/ 1674055 h 2518231"/>
                <a:gd name="connsiteX37" fmla="*/ 815926 w 3432517"/>
                <a:gd name="connsiteY37" fmla="*/ 1688123 h 2518231"/>
                <a:gd name="connsiteX38" fmla="*/ 773723 w 3432517"/>
                <a:gd name="connsiteY38" fmla="*/ 1716258 h 2518231"/>
                <a:gd name="connsiteX39" fmla="*/ 689317 w 3432517"/>
                <a:gd name="connsiteY39" fmla="*/ 1744394 h 2518231"/>
                <a:gd name="connsiteX40" fmla="*/ 647114 w 3432517"/>
                <a:gd name="connsiteY40" fmla="*/ 1758461 h 2518231"/>
                <a:gd name="connsiteX41" fmla="*/ 604911 w 3432517"/>
                <a:gd name="connsiteY41" fmla="*/ 1772529 h 2518231"/>
                <a:gd name="connsiteX42" fmla="*/ 520505 w 3432517"/>
                <a:gd name="connsiteY42" fmla="*/ 1871003 h 2518231"/>
                <a:gd name="connsiteX43" fmla="*/ 492370 w 3432517"/>
                <a:gd name="connsiteY43" fmla="*/ 1955409 h 2518231"/>
                <a:gd name="connsiteX44" fmla="*/ 478302 w 3432517"/>
                <a:gd name="connsiteY44" fmla="*/ 1997612 h 2518231"/>
                <a:gd name="connsiteX45" fmla="*/ 464234 w 3432517"/>
                <a:gd name="connsiteY45" fmla="*/ 2039815 h 2518231"/>
                <a:gd name="connsiteX46" fmla="*/ 365760 w 3432517"/>
                <a:gd name="connsiteY46" fmla="*/ 2124221 h 2518231"/>
                <a:gd name="connsiteX47" fmla="*/ 267286 w 3432517"/>
                <a:gd name="connsiteY47" fmla="*/ 2222695 h 2518231"/>
                <a:gd name="connsiteX48" fmla="*/ 253219 w 3432517"/>
                <a:gd name="connsiteY48" fmla="*/ 2264898 h 2518231"/>
                <a:gd name="connsiteX49" fmla="*/ 182880 w 3432517"/>
                <a:gd name="connsiteY49" fmla="*/ 2307101 h 2518231"/>
                <a:gd name="connsiteX50" fmla="*/ 154745 w 3432517"/>
                <a:gd name="connsiteY50" fmla="*/ 2335237 h 2518231"/>
                <a:gd name="connsiteX51" fmla="*/ 126610 w 3432517"/>
                <a:gd name="connsiteY51" fmla="*/ 2377440 h 2518231"/>
                <a:gd name="connsiteX52" fmla="*/ 84406 w 3432517"/>
                <a:gd name="connsiteY52" fmla="*/ 2391508 h 2518231"/>
                <a:gd name="connsiteX53" fmla="*/ 28136 w 3432517"/>
                <a:gd name="connsiteY53" fmla="*/ 2475914 h 2518231"/>
                <a:gd name="connsiteX54" fmla="*/ 0 w 3432517"/>
                <a:gd name="connsiteY54" fmla="*/ 2518117 h 251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32517" h="2518231">
                  <a:moveTo>
                    <a:pt x="3432517" y="0"/>
                  </a:moveTo>
                  <a:cubicBezTo>
                    <a:pt x="3409071" y="18757"/>
                    <a:pt x="3384976" y="36731"/>
                    <a:pt x="3362179" y="56271"/>
                  </a:cubicBezTo>
                  <a:cubicBezTo>
                    <a:pt x="3352109" y="64903"/>
                    <a:pt x="3340867" y="73033"/>
                    <a:pt x="3334043" y="84406"/>
                  </a:cubicBezTo>
                  <a:cubicBezTo>
                    <a:pt x="3297649" y="145062"/>
                    <a:pt x="3346680" y="110873"/>
                    <a:pt x="3291840" y="154745"/>
                  </a:cubicBezTo>
                  <a:cubicBezTo>
                    <a:pt x="3224649" y="208497"/>
                    <a:pt x="3276771" y="162280"/>
                    <a:pt x="3207434" y="196948"/>
                  </a:cubicBezTo>
                  <a:cubicBezTo>
                    <a:pt x="3152839" y="224246"/>
                    <a:pt x="3159723" y="250062"/>
                    <a:pt x="3080825" y="253218"/>
                  </a:cubicBezTo>
                  <a:lnTo>
                    <a:pt x="2729133" y="267286"/>
                  </a:lnTo>
                  <a:cubicBezTo>
                    <a:pt x="2715065" y="271975"/>
                    <a:pt x="2698997" y="272735"/>
                    <a:pt x="2686930" y="281354"/>
                  </a:cubicBezTo>
                  <a:cubicBezTo>
                    <a:pt x="2665345" y="296772"/>
                    <a:pt x="2630659" y="337625"/>
                    <a:pt x="2630659" y="337625"/>
                  </a:cubicBezTo>
                  <a:cubicBezTo>
                    <a:pt x="2579353" y="491540"/>
                    <a:pt x="2661178" y="258407"/>
                    <a:pt x="2588456" y="422031"/>
                  </a:cubicBezTo>
                  <a:cubicBezTo>
                    <a:pt x="2576411" y="449132"/>
                    <a:pt x="2569698" y="478302"/>
                    <a:pt x="2560320" y="506437"/>
                  </a:cubicBezTo>
                  <a:lnTo>
                    <a:pt x="2546253" y="548640"/>
                  </a:lnTo>
                  <a:cubicBezTo>
                    <a:pt x="2541564" y="562708"/>
                    <a:pt x="2534623" y="576216"/>
                    <a:pt x="2532185" y="590843"/>
                  </a:cubicBezTo>
                  <a:cubicBezTo>
                    <a:pt x="2515679" y="689876"/>
                    <a:pt x="2527137" y="648189"/>
                    <a:pt x="2504050" y="717452"/>
                  </a:cubicBezTo>
                  <a:cubicBezTo>
                    <a:pt x="2502500" y="731405"/>
                    <a:pt x="2486438" y="896895"/>
                    <a:pt x="2475914" y="928468"/>
                  </a:cubicBezTo>
                  <a:cubicBezTo>
                    <a:pt x="2470568" y="944508"/>
                    <a:pt x="2458341" y="957469"/>
                    <a:pt x="2447779" y="970671"/>
                  </a:cubicBezTo>
                  <a:cubicBezTo>
                    <a:pt x="2431652" y="990830"/>
                    <a:pt x="2400130" y="1016856"/>
                    <a:pt x="2377440" y="1026941"/>
                  </a:cubicBezTo>
                  <a:cubicBezTo>
                    <a:pt x="2350339" y="1038986"/>
                    <a:pt x="2321169" y="1045698"/>
                    <a:pt x="2293034" y="1055077"/>
                  </a:cubicBezTo>
                  <a:lnTo>
                    <a:pt x="2208628" y="1083212"/>
                  </a:lnTo>
                  <a:lnTo>
                    <a:pt x="2166425" y="1097280"/>
                  </a:lnTo>
                  <a:lnTo>
                    <a:pt x="2124222" y="1111348"/>
                  </a:lnTo>
                  <a:cubicBezTo>
                    <a:pt x="2056278" y="1179289"/>
                    <a:pt x="2142626" y="1096623"/>
                    <a:pt x="2053883" y="1167618"/>
                  </a:cubicBezTo>
                  <a:cubicBezTo>
                    <a:pt x="2043526" y="1175904"/>
                    <a:pt x="2035126" y="1186375"/>
                    <a:pt x="2025748" y="1195754"/>
                  </a:cubicBezTo>
                  <a:lnTo>
                    <a:pt x="1997613" y="1280160"/>
                  </a:lnTo>
                  <a:cubicBezTo>
                    <a:pt x="1982755" y="1324733"/>
                    <a:pt x="1986575" y="1325611"/>
                    <a:pt x="1955410" y="1364566"/>
                  </a:cubicBezTo>
                  <a:cubicBezTo>
                    <a:pt x="1947124" y="1374923"/>
                    <a:pt x="1936653" y="1383323"/>
                    <a:pt x="1927274" y="1392701"/>
                  </a:cubicBezTo>
                  <a:cubicBezTo>
                    <a:pt x="1922585" y="1406769"/>
                    <a:pt x="1920408" y="1421942"/>
                    <a:pt x="1913206" y="1434905"/>
                  </a:cubicBezTo>
                  <a:cubicBezTo>
                    <a:pt x="1895202" y="1467313"/>
                    <a:pt x="1862952" y="1520125"/>
                    <a:pt x="1828800" y="1547446"/>
                  </a:cubicBezTo>
                  <a:cubicBezTo>
                    <a:pt x="1815598" y="1558008"/>
                    <a:pt x="1802137" y="1568921"/>
                    <a:pt x="1786597" y="1575581"/>
                  </a:cubicBezTo>
                  <a:cubicBezTo>
                    <a:pt x="1768826" y="1583197"/>
                    <a:pt x="1748916" y="1584337"/>
                    <a:pt x="1730326" y="1589649"/>
                  </a:cubicBezTo>
                  <a:cubicBezTo>
                    <a:pt x="1716068" y="1593723"/>
                    <a:pt x="1702191" y="1599028"/>
                    <a:pt x="1688123" y="1603717"/>
                  </a:cubicBezTo>
                  <a:cubicBezTo>
                    <a:pt x="1641231" y="1599028"/>
                    <a:pt x="1594024" y="1596815"/>
                    <a:pt x="1547446" y="1589649"/>
                  </a:cubicBezTo>
                  <a:cubicBezTo>
                    <a:pt x="1517548" y="1585049"/>
                    <a:pt x="1472969" y="1559444"/>
                    <a:pt x="1448973" y="1547446"/>
                  </a:cubicBezTo>
                  <a:cubicBezTo>
                    <a:pt x="1431905" y="1549884"/>
                    <a:pt x="1338985" y="1557168"/>
                    <a:pt x="1308296" y="1575581"/>
                  </a:cubicBezTo>
                  <a:cubicBezTo>
                    <a:pt x="1296923" y="1582405"/>
                    <a:pt x="1290517" y="1595431"/>
                    <a:pt x="1280160" y="1603717"/>
                  </a:cubicBezTo>
                  <a:cubicBezTo>
                    <a:pt x="1248903" y="1628722"/>
                    <a:pt x="1233574" y="1636465"/>
                    <a:pt x="1195754" y="1645920"/>
                  </a:cubicBezTo>
                  <a:cubicBezTo>
                    <a:pt x="1094324" y="1671278"/>
                    <a:pt x="1037137" y="1665873"/>
                    <a:pt x="914400" y="1674055"/>
                  </a:cubicBezTo>
                  <a:cubicBezTo>
                    <a:pt x="881575" y="1678744"/>
                    <a:pt x="847686" y="1678595"/>
                    <a:pt x="815926" y="1688123"/>
                  </a:cubicBezTo>
                  <a:cubicBezTo>
                    <a:pt x="799732" y="1692981"/>
                    <a:pt x="789173" y="1709391"/>
                    <a:pt x="773723" y="1716258"/>
                  </a:cubicBezTo>
                  <a:cubicBezTo>
                    <a:pt x="746622" y="1728303"/>
                    <a:pt x="717452" y="1735016"/>
                    <a:pt x="689317" y="1744394"/>
                  </a:cubicBezTo>
                  <a:lnTo>
                    <a:pt x="647114" y="1758461"/>
                  </a:lnTo>
                  <a:lnTo>
                    <a:pt x="604911" y="1772529"/>
                  </a:lnTo>
                  <a:cubicBezTo>
                    <a:pt x="577021" y="1800419"/>
                    <a:pt x="537645" y="1832438"/>
                    <a:pt x="520505" y="1871003"/>
                  </a:cubicBezTo>
                  <a:cubicBezTo>
                    <a:pt x="508460" y="1898104"/>
                    <a:pt x="501748" y="1927274"/>
                    <a:pt x="492370" y="1955409"/>
                  </a:cubicBezTo>
                  <a:lnTo>
                    <a:pt x="478302" y="1997612"/>
                  </a:lnTo>
                  <a:cubicBezTo>
                    <a:pt x="473613" y="2011680"/>
                    <a:pt x="474719" y="2029330"/>
                    <a:pt x="464234" y="2039815"/>
                  </a:cubicBezTo>
                  <a:cubicBezTo>
                    <a:pt x="396008" y="2108041"/>
                    <a:pt x="430034" y="2081372"/>
                    <a:pt x="365760" y="2124221"/>
                  </a:cubicBezTo>
                  <a:cubicBezTo>
                    <a:pt x="301265" y="2220966"/>
                    <a:pt x="341570" y="2197936"/>
                    <a:pt x="267286" y="2222695"/>
                  </a:cubicBezTo>
                  <a:cubicBezTo>
                    <a:pt x="262597" y="2236763"/>
                    <a:pt x="260848" y="2252183"/>
                    <a:pt x="253219" y="2264898"/>
                  </a:cubicBezTo>
                  <a:cubicBezTo>
                    <a:pt x="233908" y="2297083"/>
                    <a:pt x="216076" y="2296036"/>
                    <a:pt x="182880" y="2307101"/>
                  </a:cubicBezTo>
                  <a:cubicBezTo>
                    <a:pt x="173502" y="2316480"/>
                    <a:pt x="163030" y="2324880"/>
                    <a:pt x="154745" y="2335237"/>
                  </a:cubicBezTo>
                  <a:cubicBezTo>
                    <a:pt x="144183" y="2348439"/>
                    <a:pt x="139812" y="2366878"/>
                    <a:pt x="126610" y="2377440"/>
                  </a:cubicBezTo>
                  <a:cubicBezTo>
                    <a:pt x="115031" y="2386704"/>
                    <a:pt x="98474" y="2386819"/>
                    <a:pt x="84406" y="2391508"/>
                  </a:cubicBezTo>
                  <a:cubicBezTo>
                    <a:pt x="65649" y="2419643"/>
                    <a:pt x="38829" y="2443835"/>
                    <a:pt x="28136" y="2475914"/>
                  </a:cubicBezTo>
                  <a:cubicBezTo>
                    <a:pt x="12585" y="2522566"/>
                    <a:pt x="28897" y="2518117"/>
                    <a:pt x="0" y="251811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6977576" y="3819379"/>
              <a:ext cx="717452" cy="527538"/>
            </a:xfrm>
            <a:custGeom>
              <a:avLst/>
              <a:gdLst>
                <a:gd name="connsiteX0" fmla="*/ 0 w 956603"/>
                <a:gd name="connsiteY0" fmla="*/ 0 h 703384"/>
                <a:gd name="connsiteX1" fmla="*/ 70338 w 956603"/>
                <a:gd name="connsiteY1" fmla="*/ 14067 h 703384"/>
                <a:gd name="connsiteX2" fmla="*/ 126609 w 956603"/>
                <a:gd name="connsiteY2" fmla="*/ 84406 h 703384"/>
                <a:gd name="connsiteX3" fmla="*/ 168812 w 956603"/>
                <a:gd name="connsiteY3" fmla="*/ 112541 h 703384"/>
                <a:gd name="connsiteX4" fmla="*/ 253218 w 956603"/>
                <a:gd name="connsiteY4" fmla="*/ 140677 h 703384"/>
                <a:gd name="connsiteX5" fmla="*/ 295421 w 956603"/>
                <a:gd name="connsiteY5" fmla="*/ 154744 h 703384"/>
                <a:gd name="connsiteX6" fmla="*/ 407963 w 956603"/>
                <a:gd name="connsiteY6" fmla="*/ 239150 h 703384"/>
                <a:gd name="connsiteX7" fmla="*/ 492369 w 956603"/>
                <a:gd name="connsiteY7" fmla="*/ 281353 h 703384"/>
                <a:gd name="connsiteX8" fmla="*/ 548640 w 956603"/>
                <a:gd name="connsiteY8" fmla="*/ 365760 h 703384"/>
                <a:gd name="connsiteX9" fmla="*/ 604911 w 956603"/>
                <a:gd name="connsiteY9" fmla="*/ 422030 h 703384"/>
                <a:gd name="connsiteX10" fmla="*/ 661181 w 956603"/>
                <a:gd name="connsiteY10" fmla="*/ 492369 h 703384"/>
                <a:gd name="connsiteX11" fmla="*/ 703384 w 956603"/>
                <a:gd name="connsiteY11" fmla="*/ 520504 h 703384"/>
                <a:gd name="connsiteX12" fmla="*/ 731520 w 956603"/>
                <a:gd name="connsiteY12" fmla="*/ 548640 h 703384"/>
                <a:gd name="connsiteX13" fmla="*/ 815926 w 956603"/>
                <a:gd name="connsiteY13" fmla="*/ 604910 h 703384"/>
                <a:gd name="connsiteX14" fmla="*/ 844061 w 956603"/>
                <a:gd name="connsiteY14" fmla="*/ 647113 h 703384"/>
                <a:gd name="connsiteX15" fmla="*/ 956603 w 956603"/>
                <a:gd name="connsiteY15" fmla="*/ 703384 h 7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6603" h="703384">
                  <a:moveTo>
                    <a:pt x="0" y="0"/>
                  </a:moveTo>
                  <a:cubicBezTo>
                    <a:pt x="23446" y="4689"/>
                    <a:pt x="48361" y="4648"/>
                    <a:pt x="70338" y="14067"/>
                  </a:cubicBezTo>
                  <a:cubicBezTo>
                    <a:pt x="94702" y="24508"/>
                    <a:pt x="111165" y="68962"/>
                    <a:pt x="126609" y="84406"/>
                  </a:cubicBezTo>
                  <a:cubicBezTo>
                    <a:pt x="138564" y="96361"/>
                    <a:pt x="153362" y="105674"/>
                    <a:pt x="168812" y="112541"/>
                  </a:cubicBezTo>
                  <a:cubicBezTo>
                    <a:pt x="195913" y="124586"/>
                    <a:pt x="225083" y="131299"/>
                    <a:pt x="253218" y="140677"/>
                  </a:cubicBezTo>
                  <a:lnTo>
                    <a:pt x="295421" y="154744"/>
                  </a:lnTo>
                  <a:cubicBezTo>
                    <a:pt x="347468" y="206791"/>
                    <a:pt x="312519" y="175521"/>
                    <a:pt x="407963" y="239150"/>
                  </a:cubicBezTo>
                  <a:cubicBezTo>
                    <a:pt x="462507" y="275512"/>
                    <a:pt x="434124" y="261939"/>
                    <a:pt x="492369" y="281353"/>
                  </a:cubicBezTo>
                  <a:cubicBezTo>
                    <a:pt x="525819" y="381703"/>
                    <a:pt x="478389" y="260384"/>
                    <a:pt x="548640" y="365760"/>
                  </a:cubicBezTo>
                  <a:cubicBezTo>
                    <a:pt x="591513" y="430069"/>
                    <a:pt x="524525" y="395236"/>
                    <a:pt x="604911" y="422030"/>
                  </a:cubicBezTo>
                  <a:cubicBezTo>
                    <a:pt x="625800" y="453364"/>
                    <a:pt x="632547" y="469461"/>
                    <a:pt x="661181" y="492369"/>
                  </a:cubicBezTo>
                  <a:cubicBezTo>
                    <a:pt x="674383" y="502931"/>
                    <a:pt x="690182" y="509942"/>
                    <a:pt x="703384" y="520504"/>
                  </a:cubicBezTo>
                  <a:cubicBezTo>
                    <a:pt x="713741" y="528790"/>
                    <a:pt x="720909" y="540682"/>
                    <a:pt x="731520" y="548640"/>
                  </a:cubicBezTo>
                  <a:cubicBezTo>
                    <a:pt x="758572" y="568929"/>
                    <a:pt x="815926" y="604910"/>
                    <a:pt x="815926" y="604910"/>
                  </a:cubicBezTo>
                  <a:cubicBezTo>
                    <a:pt x="825304" y="618978"/>
                    <a:pt x="829724" y="638152"/>
                    <a:pt x="844061" y="647113"/>
                  </a:cubicBezTo>
                  <a:cubicBezTo>
                    <a:pt x="1016486" y="754879"/>
                    <a:pt x="873762" y="620543"/>
                    <a:pt x="956603" y="70338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6481689" y="4325816"/>
              <a:ext cx="295441" cy="717452"/>
            </a:xfrm>
            <a:custGeom>
              <a:avLst/>
              <a:gdLst>
                <a:gd name="connsiteX0" fmla="*/ 0 w 393921"/>
                <a:gd name="connsiteY0" fmla="*/ 0 h 956603"/>
                <a:gd name="connsiteX1" fmla="*/ 28136 w 393921"/>
                <a:gd name="connsiteY1" fmla="*/ 112541 h 956603"/>
                <a:gd name="connsiteX2" fmla="*/ 70339 w 393921"/>
                <a:gd name="connsiteY2" fmla="*/ 253218 h 956603"/>
                <a:gd name="connsiteX3" fmla="*/ 98474 w 393921"/>
                <a:gd name="connsiteY3" fmla="*/ 281354 h 956603"/>
                <a:gd name="connsiteX4" fmla="*/ 126610 w 393921"/>
                <a:gd name="connsiteY4" fmla="*/ 365760 h 956603"/>
                <a:gd name="connsiteX5" fmla="*/ 140677 w 393921"/>
                <a:gd name="connsiteY5" fmla="*/ 407963 h 956603"/>
                <a:gd name="connsiteX6" fmla="*/ 168813 w 393921"/>
                <a:gd name="connsiteY6" fmla="*/ 450166 h 956603"/>
                <a:gd name="connsiteX7" fmla="*/ 225083 w 393921"/>
                <a:gd name="connsiteY7" fmla="*/ 506437 h 956603"/>
                <a:gd name="connsiteX8" fmla="*/ 281354 w 393921"/>
                <a:gd name="connsiteY8" fmla="*/ 562708 h 956603"/>
                <a:gd name="connsiteX9" fmla="*/ 295422 w 393921"/>
                <a:gd name="connsiteY9" fmla="*/ 604911 h 956603"/>
                <a:gd name="connsiteX10" fmla="*/ 337625 w 393921"/>
                <a:gd name="connsiteY10" fmla="*/ 633046 h 956603"/>
                <a:gd name="connsiteX11" fmla="*/ 365760 w 393921"/>
                <a:gd name="connsiteY11" fmla="*/ 717452 h 956603"/>
                <a:gd name="connsiteX12" fmla="*/ 379828 w 393921"/>
                <a:gd name="connsiteY12" fmla="*/ 759655 h 956603"/>
                <a:gd name="connsiteX13" fmla="*/ 393896 w 393921"/>
                <a:gd name="connsiteY13" fmla="*/ 956603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3921" h="956603">
                  <a:moveTo>
                    <a:pt x="0" y="0"/>
                  </a:moveTo>
                  <a:cubicBezTo>
                    <a:pt x="28606" y="143026"/>
                    <a:pt x="-706" y="11593"/>
                    <a:pt x="28136" y="112541"/>
                  </a:cubicBezTo>
                  <a:cubicBezTo>
                    <a:pt x="35787" y="139321"/>
                    <a:pt x="56963" y="239842"/>
                    <a:pt x="70339" y="253218"/>
                  </a:cubicBezTo>
                  <a:lnTo>
                    <a:pt x="98474" y="281354"/>
                  </a:lnTo>
                  <a:lnTo>
                    <a:pt x="126610" y="365760"/>
                  </a:lnTo>
                  <a:cubicBezTo>
                    <a:pt x="131299" y="379828"/>
                    <a:pt x="132451" y="395625"/>
                    <a:pt x="140677" y="407963"/>
                  </a:cubicBezTo>
                  <a:lnTo>
                    <a:pt x="168813" y="450166"/>
                  </a:lnTo>
                  <a:cubicBezTo>
                    <a:pt x="196947" y="534571"/>
                    <a:pt x="159435" y="459545"/>
                    <a:pt x="225083" y="506437"/>
                  </a:cubicBezTo>
                  <a:cubicBezTo>
                    <a:pt x="246668" y="521855"/>
                    <a:pt x="281354" y="562708"/>
                    <a:pt x="281354" y="562708"/>
                  </a:cubicBezTo>
                  <a:cubicBezTo>
                    <a:pt x="286043" y="576776"/>
                    <a:pt x="286159" y="593332"/>
                    <a:pt x="295422" y="604911"/>
                  </a:cubicBezTo>
                  <a:cubicBezTo>
                    <a:pt x="305984" y="618113"/>
                    <a:pt x="328664" y="618709"/>
                    <a:pt x="337625" y="633046"/>
                  </a:cubicBezTo>
                  <a:cubicBezTo>
                    <a:pt x="353343" y="658195"/>
                    <a:pt x="356382" y="689317"/>
                    <a:pt x="365760" y="717452"/>
                  </a:cubicBezTo>
                  <a:lnTo>
                    <a:pt x="379828" y="759655"/>
                  </a:lnTo>
                  <a:cubicBezTo>
                    <a:pt x="395170" y="928410"/>
                    <a:pt x="393896" y="862606"/>
                    <a:pt x="393896" y="956603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5869745" y="3745523"/>
              <a:ext cx="791308" cy="274320"/>
            </a:xfrm>
            <a:custGeom>
              <a:avLst/>
              <a:gdLst>
                <a:gd name="connsiteX0" fmla="*/ 1055077 w 1055077"/>
                <a:gd name="connsiteY0" fmla="*/ 365760 h 365760"/>
                <a:gd name="connsiteX1" fmla="*/ 984739 w 1055077"/>
                <a:gd name="connsiteY1" fmla="*/ 309489 h 365760"/>
                <a:gd name="connsiteX2" fmla="*/ 942536 w 1055077"/>
                <a:gd name="connsiteY2" fmla="*/ 295421 h 365760"/>
                <a:gd name="connsiteX3" fmla="*/ 872197 w 1055077"/>
                <a:gd name="connsiteY3" fmla="*/ 253218 h 365760"/>
                <a:gd name="connsiteX4" fmla="*/ 801859 w 1055077"/>
                <a:gd name="connsiteY4" fmla="*/ 196947 h 365760"/>
                <a:gd name="connsiteX5" fmla="*/ 773723 w 1055077"/>
                <a:gd name="connsiteY5" fmla="*/ 168812 h 365760"/>
                <a:gd name="connsiteX6" fmla="*/ 703385 w 1055077"/>
                <a:gd name="connsiteY6" fmla="*/ 154744 h 365760"/>
                <a:gd name="connsiteX7" fmla="*/ 661182 w 1055077"/>
                <a:gd name="connsiteY7" fmla="*/ 140677 h 365760"/>
                <a:gd name="connsiteX8" fmla="*/ 604911 w 1055077"/>
                <a:gd name="connsiteY8" fmla="*/ 126609 h 365760"/>
                <a:gd name="connsiteX9" fmla="*/ 520505 w 1055077"/>
                <a:gd name="connsiteY9" fmla="*/ 98474 h 365760"/>
                <a:gd name="connsiteX10" fmla="*/ 351692 w 1055077"/>
                <a:gd name="connsiteY10" fmla="*/ 42203 h 365760"/>
                <a:gd name="connsiteX11" fmla="*/ 267286 w 1055077"/>
                <a:gd name="connsiteY11" fmla="*/ 14067 h 365760"/>
                <a:gd name="connsiteX12" fmla="*/ 225083 w 1055077"/>
                <a:gd name="connsiteY12" fmla="*/ 0 h 365760"/>
                <a:gd name="connsiteX13" fmla="*/ 0 w 1055077"/>
                <a:gd name="connsiteY13" fmla="*/ 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5077" h="365760">
                  <a:moveTo>
                    <a:pt x="1055077" y="365760"/>
                  </a:moveTo>
                  <a:cubicBezTo>
                    <a:pt x="1031631" y="347003"/>
                    <a:pt x="1010201" y="325403"/>
                    <a:pt x="984739" y="309489"/>
                  </a:cubicBezTo>
                  <a:cubicBezTo>
                    <a:pt x="972164" y="301630"/>
                    <a:pt x="955252" y="303050"/>
                    <a:pt x="942536" y="295421"/>
                  </a:cubicBezTo>
                  <a:cubicBezTo>
                    <a:pt x="845983" y="237490"/>
                    <a:pt x="991751" y="293070"/>
                    <a:pt x="872197" y="253218"/>
                  </a:cubicBezTo>
                  <a:cubicBezTo>
                    <a:pt x="816162" y="169165"/>
                    <a:pt x="877357" y="242246"/>
                    <a:pt x="801859" y="196947"/>
                  </a:cubicBezTo>
                  <a:cubicBezTo>
                    <a:pt x="790486" y="190123"/>
                    <a:pt x="785914" y="174037"/>
                    <a:pt x="773723" y="168812"/>
                  </a:cubicBezTo>
                  <a:cubicBezTo>
                    <a:pt x="751746" y="159393"/>
                    <a:pt x="726581" y="160543"/>
                    <a:pt x="703385" y="154744"/>
                  </a:cubicBezTo>
                  <a:cubicBezTo>
                    <a:pt x="688999" y="151148"/>
                    <a:pt x="675440" y="144751"/>
                    <a:pt x="661182" y="140677"/>
                  </a:cubicBezTo>
                  <a:cubicBezTo>
                    <a:pt x="642592" y="135366"/>
                    <a:pt x="623430" y="132165"/>
                    <a:pt x="604911" y="126609"/>
                  </a:cubicBezTo>
                  <a:cubicBezTo>
                    <a:pt x="576505" y="118087"/>
                    <a:pt x="548640" y="107852"/>
                    <a:pt x="520505" y="98474"/>
                  </a:cubicBezTo>
                  <a:lnTo>
                    <a:pt x="351692" y="42203"/>
                  </a:lnTo>
                  <a:lnTo>
                    <a:pt x="267286" y="14067"/>
                  </a:lnTo>
                  <a:cubicBezTo>
                    <a:pt x="253218" y="9378"/>
                    <a:pt x="239912" y="0"/>
                    <a:pt x="225083" y="0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5573944" y="917917"/>
              <a:ext cx="1519690" cy="2416127"/>
            </a:xfrm>
            <a:custGeom>
              <a:avLst/>
              <a:gdLst>
                <a:gd name="connsiteX0" fmla="*/ 2026253 w 2026253"/>
                <a:gd name="connsiteY0" fmla="*/ 3221502 h 3221502"/>
                <a:gd name="connsiteX1" fmla="*/ 2012186 w 2026253"/>
                <a:gd name="connsiteY1" fmla="*/ 3151163 h 3221502"/>
                <a:gd name="connsiteX2" fmla="*/ 1984050 w 2026253"/>
                <a:gd name="connsiteY2" fmla="*/ 3123028 h 3221502"/>
                <a:gd name="connsiteX3" fmla="*/ 1955915 w 2026253"/>
                <a:gd name="connsiteY3" fmla="*/ 3080825 h 3221502"/>
                <a:gd name="connsiteX4" fmla="*/ 1899644 w 2026253"/>
                <a:gd name="connsiteY4" fmla="*/ 3024554 h 3221502"/>
                <a:gd name="connsiteX5" fmla="*/ 1871509 w 2026253"/>
                <a:gd name="connsiteY5" fmla="*/ 2982351 h 3221502"/>
                <a:gd name="connsiteX6" fmla="*/ 1829306 w 2026253"/>
                <a:gd name="connsiteY6" fmla="*/ 2968283 h 3221502"/>
                <a:gd name="connsiteX7" fmla="*/ 1801170 w 2026253"/>
                <a:gd name="connsiteY7" fmla="*/ 2940148 h 3221502"/>
                <a:gd name="connsiteX8" fmla="*/ 1758967 w 2026253"/>
                <a:gd name="connsiteY8" fmla="*/ 2926080 h 3221502"/>
                <a:gd name="connsiteX9" fmla="*/ 1688629 w 2026253"/>
                <a:gd name="connsiteY9" fmla="*/ 2855742 h 3221502"/>
                <a:gd name="connsiteX10" fmla="*/ 1604223 w 2026253"/>
                <a:gd name="connsiteY10" fmla="*/ 2827606 h 3221502"/>
                <a:gd name="connsiteX11" fmla="*/ 1576087 w 2026253"/>
                <a:gd name="connsiteY11" fmla="*/ 2799471 h 3221502"/>
                <a:gd name="connsiteX12" fmla="*/ 1491681 w 2026253"/>
                <a:gd name="connsiteY12" fmla="*/ 2771336 h 3221502"/>
                <a:gd name="connsiteX13" fmla="*/ 1449478 w 2026253"/>
                <a:gd name="connsiteY13" fmla="*/ 2757268 h 3221502"/>
                <a:gd name="connsiteX14" fmla="*/ 1407275 w 2026253"/>
                <a:gd name="connsiteY14" fmla="*/ 2743200 h 3221502"/>
                <a:gd name="connsiteX15" fmla="*/ 1365072 w 2026253"/>
                <a:gd name="connsiteY15" fmla="*/ 2729133 h 3221502"/>
                <a:gd name="connsiteX16" fmla="*/ 1266598 w 2026253"/>
                <a:gd name="connsiteY16" fmla="*/ 2644726 h 3221502"/>
                <a:gd name="connsiteX17" fmla="*/ 1182192 w 2026253"/>
                <a:gd name="connsiteY17" fmla="*/ 2616591 h 3221502"/>
                <a:gd name="connsiteX18" fmla="*/ 1139989 w 2026253"/>
                <a:gd name="connsiteY18" fmla="*/ 2602523 h 3221502"/>
                <a:gd name="connsiteX19" fmla="*/ 1069650 w 2026253"/>
                <a:gd name="connsiteY19" fmla="*/ 2546253 h 3221502"/>
                <a:gd name="connsiteX20" fmla="*/ 1027447 w 2026253"/>
                <a:gd name="connsiteY20" fmla="*/ 2532185 h 3221502"/>
                <a:gd name="connsiteX21" fmla="*/ 957109 w 2026253"/>
                <a:gd name="connsiteY21" fmla="*/ 2475914 h 3221502"/>
                <a:gd name="connsiteX22" fmla="*/ 928973 w 2026253"/>
                <a:gd name="connsiteY22" fmla="*/ 2447779 h 3221502"/>
                <a:gd name="connsiteX23" fmla="*/ 886770 w 2026253"/>
                <a:gd name="connsiteY23" fmla="*/ 2433711 h 3221502"/>
                <a:gd name="connsiteX24" fmla="*/ 802364 w 2026253"/>
                <a:gd name="connsiteY24" fmla="*/ 2391508 h 3221502"/>
                <a:gd name="connsiteX25" fmla="*/ 774229 w 2026253"/>
                <a:gd name="connsiteY25" fmla="*/ 2349305 h 3221502"/>
                <a:gd name="connsiteX26" fmla="*/ 703890 w 2026253"/>
                <a:gd name="connsiteY26" fmla="*/ 2293034 h 3221502"/>
                <a:gd name="connsiteX27" fmla="*/ 661687 w 2026253"/>
                <a:gd name="connsiteY27" fmla="*/ 2250831 h 3221502"/>
                <a:gd name="connsiteX28" fmla="*/ 647620 w 2026253"/>
                <a:gd name="connsiteY28" fmla="*/ 2208628 h 3221502"/>
                <a:gd name="connsiteX29" fmla="*/ 619484 w 2026253"/>
                <a:gd name="connsiteY29" fmla="*/ 2166425 h 3221502"/>
                <a:gd name="connsiteX30" fmla="*/ 563213 w 2026253"/>
                <a:gd name="connsiteY30" fmla="*/ 2039816 h 3221502"/>
                <a:gd name="connsiteX31" fmla="*/ 506943 w 2026253"/>
                <a:gd name="connsiteY31" fmla="*/ 1913206 h 3221502"/>
                <a:gd name="connsiteX32" fmla="*/ 478807 w 2026253"/>
                <a:gd name="connsiteY32" fmla="*/ 1885071 h 3221502"/>
                <a:gd name="connsiteX33" fmla="*/ 464740 w 2026253"/>
                <a:gd name="connsiteY33" fmla="*/ 1842868 h 3221502"/>
                <a:gd name="connsiteX34" fmla="*/ 408469 w 2026253"/>
                <a:gd name="connsiteY34" fmla="*/ 1786597 h 3221502"/>
                <a:gd name="connsiteX35" fmla="*/ 380333 w 2026253"/>
                <a:gd name="connsiteY35" fmla="*/ 1758462 h 3221502"/>
                <a:gd name="connsiteX36" fmla="*/ 338130 w 2026253"/>
                <a:gd name="connsiteY36" fmla="*/ 1744394 h 3221502"/>
                <a:gd name="connsiteX37" fmla="*/ 253724 w 2026253"/>
                <a:gd name="connsiteY37" fmla="*/ 1631853 h 3221502"/>
                <a:gd name="connsiteX38" fmla="*/ 239657 w 2026253"/>
                <a:gd name="connsiteY38" fmla="*/ 1589649 h 3221502"/>
                <a:gd name="connsiteX39" fmla="*/ 211521 w 2026253"/>
                <a:gd name="connsiteY39" fmla="*/ 1561514 h 3221502"/>
                <a:gd name="connsiteX40" fmla="*/ 183386 w 2026253"/>
                <a:gd name="connsiteY40" fmla="*/ 1477108 h 3221502"/>
                <a:gd name="connsiteX41" fmla="*/ 155250 w 2026253"/>
                <a:gd name="connsiteY41" fmla="*/ 1364566 h 3221502"/>
                <a:gd name="connsiteX42" fmla="*/ 183386 w 2026253"/>
                <a:gd name="connsiteY42" fmla="*/ 1041009 h 3221502"/>
                <a:gd name="connsiteX43" fmla="*/ 211521 w 2026253"/>
                <a:gd name="connsiteY43" fmla="*/ 956603 h 3221502"/>
                <a:gd name="connsiteX44" fmla="*/ 225589 w 2026253"/>
                <a:gd name="connsiteY44" fmla="*/ 914400 h 3221502"/>
                <a:gd name="connsiteX45" fmla="*/ 211521 w 2026253"/>
                <a:gd name="connsiteY45" fmla="*/ 689317 h 3221502"/>
                <a:gd name="connsiteX46" fmla="*/ 197453 w 2026253"/>
                <a:gd name="connsiteY46" fmla="*/ 633046 h 3221502"/>
                <a:gd name="connsiteX47" fmla="*/ 141183 w 2026253"/>
                <a:gd name="connsiteY47" fmla="*/ 548640 h 3221502"/>
                <a:gd name="connsiteX48" fmla="*/ 113047 w 2026253"/>
                <a:gd name="connsiteY48" fmla="*/ 506437 h 3221502"/>
                <a:gd name="connsiteX49" fmla="*/ 84912 w 2026253"/>
                <a:gd name="connsiteY49" fmla="*/ 422031 h 3221502"/>
                <a:gd name="connsiteX50" fmla="*/ 70844 w 2026253"/>
                <a:gd name="connsiteY50" fmla="*/ 379828 h 3221502"/>
                <a:gd name="connsiteX51" fmla="*/ 42709 w 2026253"/>
                <a:gd name="connsiteY51" fmla="*/ 196948 h 3221502"/>
                <a:gd name="connsiteX52" fmla="*/ 14573 w 2026253"/>
                <a:gd name="connsiteY52" fmla="*/ 168813 h 3221502"/>
                <a:gd name="connsiteX53" fmla="*/ 506 w 2026253"/>
                <a:gd name="connsiteY53" fmla="*/ 0 h 32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026253" h="3221502">
                  <a:moveTo>
                    <a:pt x="2026253" y="3221502"/>
                  </a:moveTo>
                  <a:cubicBezTo>
                    <a:pt x="2021564" y="3198056"/>
                    <a:pt x="2021605" y="3173140"/>
                    <a:pt x="2012186" y="3151163"/>
                  </a:cubicBezTo>
                  <a:cubicBezTo>
                    <a:pt x="2006961" y="3138972"/>
                    <a:pt x="1992336" y="3133385"/>
                    <a:pt x="1984050" y="3123028"/>
                  </a:cubicBezTo>
                  <a:cubicBezTo>
                    <a:pt x="1973488" y="3109826"/>
                    <a:pt x="1966918" y="3093662"/>
                    <a:pt x="1955915" y="3080825"/>
                  </a:cubicBezTo>
                  <a:cubicBezTo>
                    <a:pt x="1938652" y="3060685"/>
                    <a:pt x="1914358" y="3046625"/>
                    <a:pt x="1899644" y="3024554"/>
                  </a:cubicBezTo>
                  <a:cubicBezTo>
                    <a:pt x="1890266" y="3010486"/>
                    <a:pt x="1884711" y="2992913"/>
                    <a:pt x="1871509" y="2982351"/>
                  </a:cubicBezTo>
                  <a:cubicBezTo>
                    <a:pt x="1859930" y="2973088"/>
                    <a:pt x="1843374" y="2972972"/>
                    <a:pt x="1829306" y="2968283"/>
                  </a:cubicBezTo>
                  <a:cubicBezTo>
                    <a:pt x="1819927" y="2958905"/>
                    <a:pt x="1812543" y="2946972"/>
                    <a:pt x="1801170" y="2940148"/>
                  </a:cubicBezTo>
                  <a:cubicBezTo>
                    <a:pt x="1788454" y="2932519"/>
                    <a:pt x="1770546" y="2935343"/>
                    <a:pt x="1758967" y="2926080"/>
                  </a:cubicBezTo>
                  <a:cubicBezTo>
                    <a:pt x="1682766" y="2865119"/>
                    <a:pt x="1783587" y="2897946"/>
                    <a:pt x="1688629" y="2855742"/>
                  </a:cubicBezTo>
                  <a:cubicBezTo>
                    <a:pt x="1661528" y="2843697"/>
                    <a:pt x="1604223" y="2827606"/>
                    <a:pt x="1604223" y="2827606"/>
                  </a:cubicBezTo>
                  <a:cubicBezTo>
                    <a:pt x="1594844" y="2818228"/>
                    <a:pt x="1587950" y="2805402"/>
                    <a:pt x="1576087" y="2799471"/>
                  </a:cubicBezTo>
                  <a:cubicBezTo>
                    <a:pt x="1549561" y="2786208"/>
                    <a:pt x="1519816" y="2780714"/>
                    <a:pt x="1491681" y="2771336"/>
                  </a:cubicBezTo>
                  <a:lnTo>
                    <a:pt x="1449478" y="2757268"/>
                  </a:lnTo>
                  <a:lnTo>
                    <a:pt x="1407275" y="2743200"/>
                  </a:lnTo>
                  <a:lnTo>
                    <a:pt x="1365072" y="2729133"/>
                  </a:lnTo>
                  <a:cubicBezTo>
                    <a:pt x="1337185" y="2701246"/>
                    <a:pt x="1305161" y="2661865"/>
                    <a:pt x="1266598" y="2644726"/>
                  </a:cubicBezTo>
                  <a:cubicBezTo>
                    <a:pt x="1239497" y="2632681"/>
                    <a:pt x="1210327" y="2625969"/>
                    <a:pt x="1182192" y="2616591"/>
                  </a:cubicBezTo>
                  <a:lnTo>
                    <a:pt x="1139989" y="2602523"/>
                  </a:lnTo>
                  <a:cubicBezTo>
                    <a:pt x="1113819" y="2576354"/>
                    <a:pt x="1105142" y="2563999"/>
                    <a:pt x="1069650" y="2546253"/>
                  </a:cubicBezTo>
                  <a:cubicBezTo>
                    <a:pt x="1056387" y="2539621"/>
                    <a:pt x="1041515" y="2536874"/>
                    <a:pt x="1027447" y="2532185"/>
                  </a:cubicBezTo>
                  <a:cubicBezTo>
                    <a:pt x="959523" y="2464259"/>
                    <a:pt x="1045828" y="2546888"/>
                    <a:pt x="957109" y="2475914"/>
                  </a:cubicBezTo>
                  <a:cubicBezTo>
                    <a:pt x="946752" y="2467629"/>
                    <a:pt x="940346" y="2454603"/>
                    <a:pt x="928973" y="2447779"/>
                  </a:cubicBezTo>
                  <a:cubicBezTo>
                    <a:pt x="916257" y="2440150"/>
                    <a:pt x="900033" y="2440343"/>
                    <a:pt x="886770" y="2433711"/>
                  </a:cubicBezTo>
                  <a:cubicBezTo>
                    <a:pt x="777688" y="2379170"/>
                    <a:pt x="908443" y="2426868"/>
                    <a:pt x="802364" y="2391508"/>
                  </a:cubicBezTo>
                  <a:cubicBezTo>
                    <a:pt x="792986" y="2377440"/>
                    <a:pt x="784791" y="2362507"/>
                    <a:pt x="774229" y="2349305"/>
                  </a:cubicBezTo>
                  <a:cubicBezTo>
                    <a:pt x="741486" y="2308377"/>
                    <a:pt x="747762" y="2329593"/>
                    <a:pt x="703890" y="2293034"/>
                  </a:cubicBezTo>
                  <a:cubicBezTo>
                    <a:pt x="688606" y="2280298"/>
                    <a:pt x="675755" y="2264899"/>
                    <a:pt x="661687" y="2250831"/>
                  </a:cubicBezTo>
                  <a:cubicBezTo>
                    <a:pt x="656998" y="2236763"/>
                    <a:pt x="654252" y="2221891"/>
                    <a:pt x="647620" y="2208628"/>
                  </a:cubicBezTo>
                  <a:cubicBezTo>
                    <a:pt x="640059" y="2193506"/>
                    <a:pt x="626351" y="2181875"/>
                    <a:pt x="619484" y="2166425"/>
                  </a:cubicBezTo>
                  <a:cubicBezTo>
                    <a:pt x="552520" y="2015756"/>
                    <a:pt x="626888" y="2135327"/>
                    <a:pt x="563213" y="2039816"/>
                  </a:cubicBezTo>
                  <a:cubicBezTo>
                    <a:pt x="540905" y="1972891"/>
                    <a:pt x="545159" y="1960975"/>
                    <a:pt x="506943" y="1913206"/>
                  </a:cubicBezTo>
                  <a:cubicBezTo>
                    <a:pt x="498657" y="1902849"/>
                    <a:pt x="488186" y="1894449"/>
                    <a:pt x="478807" y="1885071"/>
                  </a:cubicBezTo>
                  <a:cubicBezTo>
                    <a:pt x="474118" y="1871003"/>
                    <a:pt x="473359" y="1854935"/>
                    <a:pt x="464740" y="1842868"/>
                  </a:cubicBezTo>
                  <a:cubicBezTo>
                    <a:pt x="449322" y="1821283"/>
                    <a:pt x="427226" y="1805354"/>
                    <a:pt x="408469" y="1786597"/>
                  </a:cubicBezTo>
                  <a:cubicBezTo>
                    <a:pt x="399090" y="1777219"/>
                    <a:pt x="392916" y="1762656"/>
                    <a:pt x="380333" y="1758462"/>
                  </a:cubicBezTo>
                  <a:lnTo>
                    <a:pt x="338130" y="1744394"/>
                  </a:lnTo>
                  <a:cubicBezTo>
                    <a:pt x="274503" y="1648952"/>
                    <a:pt x="305771" y="1683898"/>
                    <a:pt x="253724" y="1631853"/>
                  </a:cubicBezTo>
                  <a:cubicBezTo>
                    <a:pt x="249035" y="1617785"/>
                    <a:pt x="247286" y="1602365"/>
                    <a:pt x="239657" y="1589649"/>
                  </a:cubicBezTo>
                  <a:cubicBezTo>
                    <a:pt x="232833" y="1578276"/>
                    <a:pt x="217453" y="1573377"/>
                    <a:pt x="211521" y="1561514"/>
                  </a:cubicBezTo>
                  <a:cubicBezTo>
                    <a:pt x="198258" y="1534988"/>
                    <a:pt x="192764" y="1505243"/>
                    <a:pt x="183386" y="1477108"/>
                  </a:cubicBezTo>
                  <a:cubicBezTo>
                    <a:pt x="161756" y="1412218"/>
                    <a:pt x="172227" y="1449452"/>
                    <a:pt x="155250" y="1364566"/>
                  </a:cubicBezTo>
                  <a:cubicBezTo>
                    <a:pt x="163323" y="1211177"/>
                    <a:pt x="149198" y="1154968"/>
                    <a:pt x="183386" y="1041009"/>
                  </a:cubicBezTo>
                  <a:cubicBezTo>
                    <a:pt x="191908" y="1012603"/>
                    <a:pt x="202143" y="984738"/>
                    <a:pt x="211521" y="956603"/>
                  </a:cubicBezTo>
                  <a:lnTo>
                    <a:pt x="225589" y="914400"/>
                  </a:lnTo>
                  <a:cubicBezTo>
                    <a:pt x="220900" y="839372"/>
                    <a:pt x="219001" y="764118"/>
                    <a:pt x="211521" y="689317"/>
                  </a:cubicBezTo>
                  <a:cubicBezTo>
                    <a:pt x="209597" y="670079"/>
                    <a:pt x="206100" y="650339"/>
                    <a:pt x="197453" y="633046"/>
                  </a:cubicBezTo>
                  <a:cubicBezTo>
                    <a:pt x="182331" y="602801"/>
                    <a:pt x="159940" y="576775"/>
                    <a:pt x="141183" y="548640"/>
                  </a:cubicBezTo>
                  <a:lnTo>
                    <a:pt x="113047" y="506437"/>
                  </a:lnTo>
                  <a:lnTo>
                    <a:pt x="84912" y="422031"/>
                  </a:lnTo>
                  <a:lnTo>
                    <a:pt x="70844" y="379828"/>
                  </a:lnTo>
                  <a:cubicBezTo>
                    <a:pt x="70032" y="371705"/>
                    <a:pt x="67045" y="237507"/>
                    <a:pt x="42709" y="196948"/>
                  </a:cubicBezTo>
                  <a:cubicBezTo>
                    <a:pt x="35885" y="185575"/>
                    <a:pt x="23952" y="178191"/>
                    <a:pt x="14573" y="168813"/>
                  </a:cubicBezTo>
                  <a:cubicBezTo>
                    <a:pt x="-4119" y="56653"/>
                    <a:pt x="506" y="112930"/>
                    <a:pt x="506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5869745" y="1498210"/>
              <a:ext cx="189938" cy="738554"/>
            </a:xfrm>
            <a:custGeom>
              <a:avLst/>
              <a:gdLst>
                <a:gd name="connsiteX0" fmla="*/ 0 w 253251"/>
                <a:gd name="connsiteY0" fmla="*/ 984739 h 984739"/>
                <a:gd name="connsiteX1" fmla="*/ 42203 w 253251"/>
                <a:gd name="connsiteY1" fmla="*/ 914400 h 984739"/>
                <a:gd name="connsiteX2" fmla="*/ 70339 w 253251"/>
                <a:gd name="connsiteY2" fmla="*/ 829994 h 984739"/>
                <a:gd name="connsiteX3" fmla="*/ 84406 w 253251"/>
                <a:gd name="connsiteY3" fmla="*/ 717453 h 984739"/>
                <a:gd name="connsiteX4" fmla="*/ 98474 w 253251"/>
                <a:gd name="connsiteY4" fmla="*/ 675250 h 984739"/>
                <a:gd name="connsiteX5" fmla="*/ 154745 w 253251"/>
                <a:gd name="connsiteY5" fmla="*/ 618979 h 984739"/>
                <a:gd name="connsiteX6" fmla="*/ 182880 w 253251"/>
                <a:gd name="connsiteY6" fmla="*/ 590843 h 984739"/>
                <a:gd name="connsiteX7" fmla="*/ 225083 w 253251"/>
                <a:gd name="connsiteY7" fmla="*/ 450166 h 984739"/>
                <a:gd name="connsiteX8" fmla="*/ 239151 w 253251"/>
                <a:gd name="connsiteY8" fmla="*/ 182880 h 984739"/>
                <a:gd name="connsiteX9" fmla="*/ 253219 w 253251"/>
                <a:gd name="connsiteY9" fmla="*/ 0 h 98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251" h="984739">
                  <a:moveTo>
                    <a:pt x="0" y="984739"/>
                  </a:moveTo>
                  <a:cubicBezTo>
                    <a:pt x="14068" y="961293"/>
                    <a:pt x="30888" y="939292"/>
                    <a:pt x="42203" y="914400"/>
                  </a:cubicBezTo>
                  <a:cubicBezTo>
                    <a:pt x="54475" y="887401"/>
                    <a:pt x="70339" y="829994"/>
                    <a:pt x="70339" y="829994"/>
                  </a:cubicBezTo>
                  <a:cubicBezTo>
                    <a:pt x="75028" y="792480"/>
                    <a:pt x="77643" y="754649"/>
                    <a:pt x="84406" y="717453"/>
                  </a:cubicBezTo>
                  <a:cubicBezTo>
                    <a:pt x="87059" y="702864"/>
                    <a:pt x="89855" y="687317"/>
                    <a:pt x="98474" y="675250"/>
                  </a:cubicBezTo>
                  <a:cubicBezTo>
                    <a:pt x="113892" y="653665"/>
                    <a:pt x="135988" y="637736"/>
                    <a:pt x="154745" y="618979"/>
                  </a:cubicBezTo>
                  <a:lnTo>
                    <a:pt x="182880" y="590843"/>
                  </a:lnTo>
                  <a:cubicBezTo>
                    <a:pt x="217130" y="488095"/>
                    <a:pt x="203823" y="535209"/>
                    <a:pt x="225083" y="450166"/>
                  </a:cubicBezTo>
                  <a:cubicBezTo>
                    <a:pt x="229772" y="361071"/>
                    <a:pt x="233012" y="271887"/>
                    <a:pt x="239151" y="182880"/>
                  </a:cubicBezTo>
                  <a:cubicBezTo>
                    <a:pt x="254619" y="-41398"/>
                    <a:pt x="253219" y="110107"/>
                    <a:pt x="253219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5268351" y="3049172"/>
              <a:ext cx="1498209" cy="181148"/>
            </a:xfrm>
            <a:custGeom>
              <a:avLst/>
              <a:gdLst>
                <a:gd name="connsiteX0" fmla="*/ 1997612 w 1997612"/>
                <a:gd name="connsiteY0" fmla="*/ 0 h 241530"/>
                <a:gd name="connsiteX1" fmla="*/ 1842867 w 1997612"/>
                <a:gd name="connsiteY1" fmla="*/ 14068 h 241530"/>
                <a:gd name="connsiteX2" fmla="*/ 1716258 w 1997612"/>
                <a:gd name="connsiteY2" fmla="*/ 56271 h 241530"/>
                <a:gd name="connsiteX3" fmla="*/ 1575581 w 1997612"/>
                <a:gd name="connsiteY3" fmla="*/ 98474 h 241530"/>
                <a:gd name="connsiteX4" fmla="*/ 1533378 w 1997612"/>
                <a:gd name="connsiteY4" fmla="*/ 112542 h 241530"/>
                <a:gd name="connsiteX5" fmla="*/ 1463040 w 1997612"/>
                <a:gd name="connsiteY5" fmla="*/ 126609 h 241530"/>
                <a:gd name="connsiteX6" fmla="*/ 1420837 w 1997612"/>
                <a:gd name="connsiteY6" fmla="*/ 140677 h 241530"/>
                <a:gd name="connsiteX7" fmla="*/ 1237957 w 1997612"/>
                <a:gd name="connsiteY7" fmla="*/ 168812 h 241530"/>
                <a:gd name="connsiteX8" fmla="*/ 1153550 w 1997612"/>
                <a:gd name="connsiteY8" fmla="*/ 182880 h 241530"/>
                <a:gd name="connsiteX9" fmla="*/ 956603 w 1997612"/>
                <a:gd name="connsiteY9" fmla="*/ 211015 h 241530"/>
                <a:gd name="connsiteX10" fmla="*/ 914400 w 1997612"/>
                <a:gd name="connsiteY10" fmla="*/ 225083 h 241530"/>
                <a:gd name="connsiteX11" fmla="*/ 239150 w 1997612"/>
                <a:gd name="connsiteY11" fmla="*/ 196948 h 241530"/>
                <a:gd name="connsiteX12" fmla="*/ 211015 w 1997612"/>
                <a:gd name="connsiteY12" fmla="*/ 168812 h 241530"/>
                <a:gd name="connsiteX13" fmla="*/ 84406 w 1997612"/>
                <a:gd name="connsiteY13" fmla="*/ 98474 h 241530"/>
                <a:gd name="connsiteX14" fmla="*/ 0 w 1997612"/>
                <a:gd name="connsiteY14" fmla="*/ 84406 h 24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7612" h="241530">
                  <a:moveTo>
                    <a:pt x="1997612" y="0"/>
                  </a:moveTo>
                  <a:cubicBezTo>
                    <a:pt x="1946030" y="4689"/>
                    <a:pt x="1893873" y="5067"/>
                    <a:pt x="1842867" y="14068"/>
                  </a:cubicBezTo>
                  <a:cubicBezTo>
                    <a:pt x="1795023" y="22511"/>
                    <a:pt x="1761281" y="45015"/>
                    <a:pt x="1716258" y="56271"/>
                  </a:cubicBezTo>
                  <a:cubicBezTo>
                    <a:pt x="1631218" y="77531"/>
                    <a:pt x="1678324" y="64226"/>
                    <a:pt x="1575581" y="98474"/>
                  </a:cubicBezTo>
                  <a:cubicBezTo>
                    <a:pt x="1561513" y="103163"/>
                    <a:pt x="1547919" y="109634"/>
                    <a:pt x="1533378" y="112542"/>
                  </a:cubicBezTo>
                  <a:cubicBezTo>
                    <a:pt x="1509932" y="117231"/>
                    <a:pt x="1486236" y="120810"/>
                    <a:pt x="1463040" y="126609"/>
                  </a:cubicBezTo>
                  <a:cubicBezTo>
                    <a:pt x="1448654" y="130205"/>
                    <a:pt x="1435313" y="137460"/>
                    <a:pt x="1420837" y="140677"/>
                  </a:cubicBezTo>
                  <a:cubicBezTo>
                    <a:pt x="1381350" y="149452"/>
                    <a:pt x="1274430" y="163201"/>
                    <a:pt x="1237957" y="168812"/>
                  </a:cubicBezTo>
                  <a:cubicBezTo>
                    <a:pt x="1209765" y="173149"/>
                    <a:pt x="1181787" y="178846"/>
                    <a:pt x="1153550" y="182880"/>
                  </a:cubicBezTo>
                  <a:cubicBezTo>
                    <a:pt x="907027" y="218098"/>
                    <a:pt x="1158032" y="177445"/>
                    <a:pt x="956603" y="211015"/>
                  </a:cubicBezTo>
                  <a:cubicBezTo>
                    <a:pt x="942535" y="215704"/>
                    <a:pt x="929229" y="225083"/>
                    <a:pt x="914400" y="225083"/>
                  </a:cubicBezTo>
                  <a:cubicBezTo>
                    <a:pt x="309724" y="225083"/>
                    <a:pt x="478557" y="276745"/>
                    <a:pt x="239150" y="196948"/>
                  </a:cubicBezTo>
                  <a:cubicBezTo>
                    <a:pt x="229772" y="187569"/>
                    <a:pt x="221626" y="176770"/>
                    <a:pt x="211015" y="168812"/>
                  </a:cubicBezTo>
                  <a:cubicBezTo>
                    <a:pt x="165210" y="134458"/>
                    <a:pt x="136350" y="110017"/>
                    <a:pt x="84406" y="98474"/>
                  </a:cubicBezTo>
                  <a:cubicBezTo>
                    <a:pt x="56562" y="92286"/>
                    <a:pt x="0" y="84406"/>
                    <a:pt x="0" y="8440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215597" y="2658794"/>
              <a:ext cx="970671" cy="162553"/>
            </a:xfrm>
            <a:custGeom>
              <a:avLst/>
              <a:gdLst>
                <a:gd name="connsiteX0" fmla="*/ 1294228 w 1294228"/>
                <a:gd name="connsiteY0" fmla="*/ 84407 h 216737"/>
                <a:gd name="connsiteX1" fmla="*/ 1139483 w 1294228"/>
                <a:gd name="connsiteY1" fmla="*/ 14068 h 216737"/>
                <a:gd name="connsiteX2" fmla="*/ 1097280 w 1294228"/>
                <a:gd name="connsiteY2" fmla="*/ 0 h 216737"/>
                <a:gd name="connsiteX3" fmla="*/ 886265 w 1294228"/>
                <a:gd name="connsiteY3" fmla="*/ 14068 h 216737"/>
                <a:gd name="connsiteX4" fmla="*/ 801859 w 1294228"/>
                <a:gd name="connsiteY4" fmla="*/ 42204 h 216737"/>
                <a:gd name="connsiteX5" fmla="*/ 773723 w 1294228"/>
                <a:gd name="connsiteY5" fmla="*/ 70339 h 216737"/>
                <a:gd name="connsiteX6" fmla="*/ 689317 w 1294228"/>
                <a:gd name="connsiteY6" fmla="*/ 98474 h 216737"/>
                <a:gd name="connsiteX7" fmla="*/ 647114 w 1294228"/>
                <a:gd name="connsiteY7" fmla="*/ 112542 h 216737"/>
                <a:gd name="connsiteX8" fmla="*/ 604911 w 1294228"/>
                <a:gd name="connsiteY8" fmla="*/ 126610 h 216737"/>
                <a:gd name="connsiteX9" fmla="*/ 562708 w 1294228"/>
                <a:gd name="connsiteY9" fmla="*/ 154745 h 216737"/>
                <a:gd name="connsiteX10" fmla="*/ 506437 w 1294228"/>
                <a:gd name="connsiteY10" fmla="*/ 168813 h 216737"/>
                <a:gd name="connsiteX11" fmla="*/ 323557 w 1294228"/>
                <a:gd name="connsiteY11" fmla="*/ 196948 h 216737"/>
                <a:gd name="connsiteX12" fmla="*/ 140677 w 1294228"/>
                <a:gd name="connsiteY12" fmla="*/ 196948 h 216737"/>
                <a:gd name="connsiteX13" fmla="*/ 98474 w 1294228"/>
                <a:gd name="connsiteY13" fmla="*/ 168813 h 216737"/>
                <a:gd name="connsiteX14" fmla="*/ 42203 w 1294228"/>
                <a:gd name="connsiteY14" fmla="*/ 154745 h 216737"/>
                <a:gd name="connsiteX15" fmla="*/ 0 w 1294228"/>
                <a:gd name="connsiteY15" fmla="*/ 140677 h 21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94228" h="216737">
                  <a:moveTo>
                    <a:pt x="1294228" y="84407"/>
                  </a:moveTo>
                  <a:cubicBezTo>
                    <a:pt x="1198458" y="26946"/>
                    <a:pt x="1249829" y="50851"/>
                    <a:pt x="1139483" y="14068"/>
                  </a:cubicBezTo>
                  <a:lnTo>
                    <a:pt x="1097280" y="0"/>
                  </a:lnTo>
                  <a:cubicBezTo>
                    <a:pt x="1026942" y="4689"/>
                    <a:pt x="956051" y="4098"/>
                    <a:pt x="886265" y="14068"/>
                  </a:cubicBezTo>
                  <a:cubicBezTo>
                    <a:pt x="856906" y="18262"/>
                    <a:pt x="801859" y="42204"/>
                    <a:pt x="801859" y="42204"/>
                  </a:cubicBezTo>
                  <a:cubicBezTo>
                    <a:pt x="792480" y="51582"/>
                    <a:pt x="785586" y="64408"/>
                    <a:pt x="773723" y="70339"/>
                  </a:cubicBezTo>
                  <a:cubicBezTo>
                    <a:pt x="747197" y="83602"/>
                    <a:pt x="717452" y="89096"/>
                    <a:pt x="689317" y="98474"/>
                  </a:cubicBezTo>
                  <a:lnTo>
                    <a:pt x="647114" y="112542"/>
                  </a:lnTo>
                  <a:cubicBezTo>
                    <a:pt x="633046" y="117231"/>
                    <a:pt x="617249" y="118385"/>
                    <a:pt x="604911" y="126610"/>
                  </a:cubicBezTo>
                  <a:cubicBezTo>
                    <a:pt x="590843" y="135988"/>
                    <a:pt x="578248" y="148085"/>
                    <a:pt x="562708" y="154745"/>
                  </a:cubicBezTo>
                  <a:cubicBezTo>
                    <a:pt x="544937" y="162361"/>
                    <a:pt x="525311" y="164619"/>
                    <a:pt x="506437" y="168813"/>
                  </a:cubicBezTo>
                  <a:cubicBezTo>
                    <a:pt x="423586" y="187224"/>
                    <a:pt x="420994" y="184768"/>
                    <a:pt x="323557" y="196948"/>
                  </a:cubicBezTo>
                  <a:cubicBezTo>
                    <a:pt x="247984" y="222140"/>
                    <a:pt x="260078" y="224502"/>
                    <a:pt x="140677" y="196948"/>
                  </a:cubicBezTo>
                  <a:cubicBezTo>
                    <a:pt x="124203" y="193146"/>
                    <a:pt x="114014" y="175473"/>
                    <a:pt x="98474" y="168813"/>
                  </a:cubicBezTo>
                  <a:cubicBezTo>
                    <a:pt x="80703" y="161197"/>
                    <a:pt x="60793" y="160057"/>
                    <a:pt x="42203" y="154745"/>
                  </a:cubicBezTo>
                  <a:cubicBezTo>
                    <a:pt x="27945" y="150671"/>
                    <a:pt x="0" y="140677"/>
                    <a:pt x="0" y="14067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5215557" y="2416127"/>
              <a:ext cx="801899" cy="221566"/>
            </a:xfrm>
            <a:custGeom>
              <a:avLst/>
              <a:gdLst>
                <a:gd name="connsiteX0" fmla="*/ 1069198 w 1069198"/>
                <a:gd name="connsiteY0" fmla="*/ 295421 h 295421"/>
                <a:gd name="connsiteX1" fmla="*/ 998859 w 1069198"/>
                <a:gd name="connsiteY1" fmla="*/ 267286 h 295421"/>
                <a:gd name="connsiteX2" fmla="*/ 984792 w 1069198"/>
                <a:gd name="connsiteY2" fmla="*/ 225083 h 295421"/>
                <a:gd name="connsiteX3" fmla="*/ 928521 w 1069198"/>
                <a:gd name="connsiteY3" fmla="*/ 211015 h 295421"/>
                <a:gd name="connsiteX4" fmla="*/ 886318 w 1069198"/>
                <a:gd name="connsiteY4" fmla="*/ 196947 h 295421"/>
                <a:gd name="connsiteX5" fmla="*/ 717506 w 1069198"/>
                <a:gd name="connsiteY5" fmla="*/ 140676 h 295421"/>
                <a:gd name="connsiteX6" fmla="*/ 675302 w 1069198"/>
                <a:gd name="connsiteY6" fmla="*/ 126609 h 295421"/>
                <a:gd name="connsiteX7" fmla="*/ 168866 w 1069198"/>
                <a:gd name="connsiteY7" fmla="*/ 98473 h 295421"/>
                <a:gd name="connsiteX8" fmla="*/ 84459 w 1069198"/>
                <a:gd name="connsiteY8" fmla="*/ 70338 h 295421"/>
                <a:gd name="connsiteX9" fmla="*/ 42256 w 1069198"/>
                <a:gd name="connsiteY9" fmla="*/ 56270 h 295421"/>
                <a:gd name="connsiteX10" fmla="*/ 53 w 1069198"/>
                <a:gd name="connsiteY10" fmla="*/ 0 h 29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198" h="295421">
                  <a:moveTo>
                    <a:pt x="1069198" y="295421"/>
                  </a:moveTo>
                  <a:cubicBezTo>
                    <a:pt x="1045752" y="286043"/>
                    <a:pt x="1018258" y="283452"/>
                    <a:pt x="998859" y="267286"/>
                  </a:cubicBezTo>
                  <a:cubicBezTo>
                    <a:pt x="987467" y="257793"/>
                    <a:pt x="996371" y="234346"/>
                    <a:pt x="984792" y="225083"/>
                  </a:cubicBezTo>
                  <a:cubicBezTo>
                    <a:pt x="969695" y="213005"/>
                    <a:pt x="947111" y="216327"/>
                    <a:pt x="928521" y="211015"/>
                  </a:cubicBezTo>
                  <a:cubicBezTo>
                    <a:pt x="914263" y="206941"/>
                    <a:pt x="900386" y="201636"/>
                    <a:pt x="886318" y="196947"/>
                  </a:cubicBezTo>
                  <a:cubicBezTo>
                    <a:pt x="815844" y="126475"/>
                    <a:pt x="901918" y="202142"/>
                    <a:pt x="717506" y="140676"/>
                  </a:cubicBezTo>
                  <a:cubicBezTo>
                    <a:pt x="703438" y="135987"/>
                    <a:pt x="689778" y="129826"/>
                    <a:pt x="675302" y="126609"/>
                  </a:cubicBezTo>
                  <a:cubicBezTo>
                    <a:pt x="517709" y="91589"/>
                    <a:pt x="295428" y="102692"/>
                    <a:pt x="168866" y="98473"/>
                  </a:cubicBezTo>
                  <a:lnTo>
                    <a:pt x="84459" y="70338"/>
                  </a:lnTo>
                  <a:lnTo>
                    <a:pt x="42256" y="56270"/>
                  </a:lnTo>
                  <a:cubicBezTo>
                    <a:pt x="-3263" y="10751"/>
                    <a:pt x="53" y="33962"/>
                    <a:pt x="53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4929850" y="2827607"/>
              <a:ext cx="612821" cy="1635369"/>
            </a:xfrm>
            <a:custGeom>
              <a:avLst/>
              <a:gdLst>
                <a:gd name="connsiteX0" fmla="*/ 817095 w 817095"/>
                <a:gd name="connsiteY0" fmla="*/ 2180492 h 2180492"/>
                <a:gd name="connsiteX1" fmla="*/ 774892 w 817095"/>
                <a:gd name="connsiteY1" fmla="*/ 1955409 h 2180492"/>
                <a:gd name="connsiteX2" fmla="*/ 746756 w 817095"/>
                <a:gd name="connsiteY2" fmla="*/ 1927273 h 2180492"/>
                <a:gd name="connsiteX3" fmla="*/ 718621 w 817095"/>
                <a:gd name="connsiteY3" fmla="*/ 1842867 h 2180492"/>
                <a:gd name="connsiteX4" fmla="*/ 704553 w 817095"/>
                <a:gd name="connsiteY4" fmla="*/ 1800664 h 2180492"/>
                <a:gd name="connsiteX5" fmla="*/ 676418 w 817095"/>
                <a:gd name="connsiteY5" fmla="*/ 1758461 h 2180492"/>
                <a:gd name="connsiteX6" fmla="*/ 648282 w 817095"/>
                <a:gd name="connsiteY6" fmla="*/ 1674055 h 2180492"/>
                <a:gd name="connsiteX7" fmla="*/ 577944 w 817095"/>
                <a:gd name="connsiteY7" fmla="*/ 1463040 h 2180492"/>
                <a:gd name="connsiteX8" fmla="*/ 535741 w 817095"/>
                <a:gd name="connsiteY8" fmla="*/ 1336430 h 2180492"/>
                <a:gd name="connsiteX9" fmla="*/ 521673 w 817095"/>
                <a:gd name="connsiteY9" fmla="*/ 1294227 h 2180492"/>
                <a:gd name="connsiteX10" fmla="*/ 479470 w 817095"/>
                <a:gd name="connsiteY10" fmla="*/ 1266092 h 2180492"/>
                <a:gd name="connsiteX11" fmla="*/ 465402 w 817095"/>
                <a:gd name="connsiteY11" fmla="*/ 1223889 h 2180492"/>
                <a:gd name="connsiteX12" fmla="*/ 437267 w 817095"/>
                <a:gd name="connsiteY12" fmla="*/ 1195753 h 2180492"/>
                <a:gd name="connsiteX13" fmla="*/ 380996 w 817095"/>
                <a:gd name="connsiteY13" fmla="*/ 1125415 h 2180492"/>
                <a:gd name="connsiteX14" fmla="*/ 352861 w 817095"/>
                <a:gd name="connsiteY14" fmla="*/ 1041009 h 2180492"/>
                <a:gd name="connsiteX15" fmla="*/ 324725 w 817095"/>
                <a:gd name="connsiteY15" fmla="*/ 942535 h 2180492"/>
                <a:gd name="connsiteX16" fmla="*/ 296590 w 817095"/>
                <a:gd name="connsiteY16" fmla="*/ 787790 h 2180492"/>
                <a:gd name="connsiteX17" fmla="*/ 268455 w 817095"/>
                <a:gd name="connsiteY17" fmla="*/ 745587 h 2180492"/>
                <a:gd name="connsiteX18" fmla="*/ 212184 w 817095"/>
                <a:gd name="connsiteY18" fmla="*/ 689316 h 2180492"/>
                <a:gd name="connsiteX19" fmla="*/ 184049 w 817095"/>
                <a:gd name="connsiteY19" fmla="*/ 604910 h 2180492"/>
                <a:gd name="connsiteX20" fmla="*/ 141845 w 817095"/>
                <a:gd name="connsiteY20" fmla="*/ 520504 h 2180492"/>
                <a:gd name="connsiteX21" fmla="*/ 99642 w 817095"/>
                <a:gd name="connsiteY21" fmla="*/ 478301 h 2180492"/>
                <a:gd name="connsiteX22" fmla="*/ 57439 w 817095"/>
                <a:gd name="connsiteY22" fmla="*/ 450166 h 2180492"/>
                <a:gd name="connsiteX23" fmla="*/ 43372 w 817095"/>
                <a:gd name="connsiteY23" fmla="*/ 337624 h 2180492"/>
                <a:gd name="connsiteX24" fmla="*/ 29304 w 817095"/>
                <a:gd name="connsiteY24" fmla="*/ 295421 h 2180492"/>
                <a:gd name="connsiteX25" fmla="*/ 1169 w 817095"/>
                <a:gd name="connsiteY25" fmla="*/ 126609 h 2180492"/>
                <a:gd name="connsiteX26" fmla="*/ 1169 w 817095"/>
                <a:gd name="connsiteY26" fmla="*/ 0 h 218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7095" h="2180492">
                  <a:moveTo>
                    <a:pt x="817095" y="2180492"/>
                  </a:moveTo>
                  <a:cubicBezTo>
                    <a:pt x="806505" y="2042822"/>
                    <a:pt x="835621" y="2031320"/>
                    <a:pt x="774892" y="1955409"/>
                  </a:cubicBezTo>
                  <a:cubicBezTo>
                    <a:pt x="766606" y="1945052"/>
                    <a:pt x="756135" y="1936652"/>
                    <a:pt x="746756" y="1927273"/>
                  </a:cubicBezTo>
                  <a:lnTo>
                    <a:pt x="718621" y="1842867"/>
                  </a:lnTo>
                  <a:cubicBezTo>
                    <a:pt x="713932" y="1828799"/>
                    <a:pt x="712778" y="1813002"/>
                    <a:pt x="704553" y="1800664"/>
                  </a:cubicBezTo>
                  <a:cubicBezTo>
                    <a:pt x="695175" y="1786596"/>
                    <a:pt x="683285" y="1773911"/>
                    <a:pt x="676418" y="1758461"/>
                  </a:cubicBezTo>
                  <a:cubicBezTo>
                    <a:pt x="664373" y="1731360"/>
                    <a:pt x="657660" y="1702190"/>
                    <a:pt x="648282" y="1674055"/>
                  </a:cubicBezTo>
                  <a:lnTo>
                    <a:pt x="577944" y="1463040"/>
                  </a:lnTo>
                  <a:lnTo>
                    <a:pt x="535741" y="1336430"/>
                  </a:lnTo>
                  <a:cubicBezTo>
                    <a:pt x="531052" y="1322362"/>
                    <a:pt x="534011" y="1302452"/>
                    <a:pt x="521673" y="1294227"/>
                  </a:cubicBezTo>
                  <a:lnTo>
                    <a:pt x="479470" y="1266092"/>
                  </a:lnTo>
                  <a:cubicBezTo>
                    <a:pt x="474781" y="1252024"/>
                    <a:pt x="473031" y="1236605"/>
                    <a:pt x="465402" y="1223889"/>
                  </a:cubicBezTo>
                  <a:cubicBezTo>
                    <a:pt x="458578" y="1212516"/>
                    <a:pt x="445552" y="1206110"/>
                    <a:pt x="437267" y="1195753"/>
                  </a:cubicBezTo>
                  <a:cubicBezTo>
                    <a:pt x="366293" y="1107034"/>
                    <a:pt x="448922" y="1193339"/>
                    <a:pt x="380996" y="1125415"/>
                  </a:cubicBezTo>
                  <a:cubicBezTo>
                    <a:pt x="371618" y="1097280"/>
                    <a:pt x="360054" y="1069781"/>
                    <a:pt x="352861" y="1041009"/>
                  </a:cubicBezTo>
                  <a:cubicBezTo>
                    <a:pt x="335196" y="970352"/>
                    <a:pt x="344907" y="1003080"/>
                    <a:pt x="324725" y="942535"/>
                  </a:cubicBezTo>
                  <a:cubicBezTo>
                    <a:pt x="319875" y="903734"/>
                    <a:pt x="318277" y="831164"/>
                    <a:pt x="296590" y="787790"/>
                  </a:cubicBezTo>
                  <a:cubicBezTo>
                    <a:pt x="289029" y="772668"/>
                    <a:pt x="279458" y="758424"/>
                    <a:pt x="268455" y="745587"/>
                  </a:cubicBezTo>
                  <a:cubicBezTo>
                    <a:pt x="251192" y="725447"/>
                    <a:pt x="212184" y="689316"/>
                    <a:pt x="212184" y="689316"/>
                  </a:cubicBezTo>
                  <a:lnTo>
                    <a:pt x="184049" y="604910"/>
                  </a:lnTo>
                  <a:cubicBezTo>
                    <a:pt x="169950" y="562612"/>
                    <a:pt x="172146" y="556865"/>
                    <a:pt x="141845" y="520504"/>
                  </a:cubicBezTo>
                  <a:cubicBezTo>
                    <a:pt x="129109" y="505221"/>
                    <a:pt x="114926" y="491037"/>
                    <a:pt x="99642" y="478301"/>
                  </a:cubicBezTo>
                  <a:cubicBezTo>
                    <a:pt x="86654" y="467477"/>
                    <a:pt x="71507" y="459544"/>
                    <a:pt x="57439" y="450166"/>
                  </a:cubicBezTo>
                  <a:cubicBezTo>
                    <a:pt x="52750" y="412652"/>
                    <a:pt x="50135" y="374820"/>
                    <a:pt x="43372" y="337624"/>
                  </a:cubicBezTo>
                  <a:cubicBezTo>
                    <a:pt x="40719" y="323035"/>
                    <a:pt x="32901" y="309807"/>
                    <a:pt x="29304" y="295421"/>
                  </a:cubicBezTo>
                  <a:cubicBezTo>
                    <a:pt x="19883" y="257739"/>
                    <a:pt x="3154" y="158377"/>
                    <a:pt x="1169" y="126609"/>
                  </a:cubicBezTo>
                  <a:cubicBezTo>
                    <a:pt x="-1463" y="84488"/>
                    <a:pt x="1169" y="42203"/>
                    <a:pt x="1169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4930718" y="3787727"/>
              <a:ext cx="622504" cy="696350"/>
            </a:xfrm>
            <a:custGeom>
              <a:avLst/>
              <a:gdLst>
                <a:gd name="connsiteX0" fmla="*/ 830005 w 830005"/>
                <a:gd name="connsiteY0" fmla="*/ 928467 h 928467"/>
                <a:gd name="connsiteX1" fmla="*/ 759667 w 830005"/>
                <a:gd name="connsiteY1" fmla="*/ 900332 h 928467"/>
                <a:gd name="connsiteX2" fmla="*/ 675261 w 830005"/>
                <a:gd name="connsiteY2" fmla="*/ 872196 h 928467"/>
                <a:gd name="connsiteX3" fmla="*/ 647125 w 830005"/>
                <a:gd name="connsiteY3" fmla="*/ 844061 h 928467"/>
                <a:gd name="connsiteX4" fmla="*/ 604922 w 830005"/>
                <a:gd name="connsiteY4" fmla="*/ 815926 h 928467"/>
                <a:gd name="connsiteX5" fmla="*/ 576787 w 830005"/>
                <a:gd name="connsiteY5" fmla="*/ 773723 h 928467"/>
                <a:gd name="connsiteX6" fmla="*/ 520516 w 830005"/>
                <a:gd name="connsiteY6" fmla="*/ 717452 h 928467"/>
                <a:gd name="connsiteX7" fmla="*/ 492381 w 830005"/>
                <a:gd name="connsiteY7" fmla="*/ 689316 h 928467"/>
                <a:gd name="connsiteX8" fmla="*/ 450178 w 830005"/>
                <a:gd name="connsiteY8" fmla="*/ 661181 h 928467"/>
                <a:gd name="connsiteX9" fmla="*/ 422042 w 830005"/>
                <a:gd name="connsiteY9" fmla="*/ 618978 h 928467"/>
                <a:gd name="connsiteX10" fmla="*/ 365772 w 830005"/>
                <a:gd name="connsiteY10" fmla="*/ 590843 h 928467"/>
                <a:gd name="connsiteX11" fmla="*/ 337636 w 830005"/>
                <a:gd name="connsiteY11" fmla="*/ 562707 h 928467"/>
                <a:gd name="connsiteX12" fmla="*/ 295433 w 830005"/>
                <a:gd name="connsiteY12" fmla="*/ 534572 h 928467"/>
                <a:gd name="connsiteX13" fmla="*/ 239162 w 830005"/>
                <a:gd name="connsiteY13" fmla="*/ 478301 h 928467"/>
                <a:gd name="connsiteX14" fmla="*/ 225095 w 830005"/>
                <a:gd name="connsiteY14" fmla="*/ 436098 h 928467"/>
                <a:gd name="connsiteX15" fmla="*/ 196959 w 830005"/>
                <a:gd name="connsiteY15" fmla="*/ 407963 h 928467"/>
                <a:gd name="connsiteX16" fmla="*/ 168824 w 830005"/>
                <a:gd name="connsiteY16" fmla="*/ 309489 h 928467"/>
                <a:gd name="connsiteX17" fmla="*/ 140688 w 830005"/>
                <a:gd name="connsiteY17" fmla="*/ 281353 h 928467"/>
                <a:gd name="connsiteX18" fmla="*/ 126621 w 830005"/>
                <a:gd name="connsiteY18" fmla="*/ 239150 h 928467"/>
                <a:gd name="connsiteX19" fmla="*/ 98485 w 830005"/>
                <a:gd name="connsiteY19" fmla="*/ 211015 h 928467"/>
                <a:gd name="connsiteX20" fmla="*/ 70350 w 830005"/>
                <a:gd name="connsiteY20" fmla="*/ 168812 h 928467"/>
                <a:gd name="connsiteX21" fmla="*/ 28147 w 830005"/>
                <a:gd name="connsiteY21" fmla="*/ 98473 h 928467"/>
                <a:gd name="connsiteX22" fmla="*/ 12 w 830005"/>
                <a:gd name="connsiteY22" fmla="*/ 0 h 92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30005" h="928467">
                  <a:moveTo>
                    <a:pt x="830005" y="928467"/>
                  </a:moveTo>
                  <a:cubicBezTo>
                    <a:pt x="806559" y="919089"/>
                    <a:pt x="783399" y="908962"/>
                    <a:pt x="759667" y="900332"/>
                  </a:cubicBezTo>
                  <a:cubicBezTo>
                    <a:pt x="731795" y="890197"/>
                    <a:pt x="675261" y="872196"/>
                    <a:pt x="675261" y="872196"/>
                  </a:cubicBezTo>
                  <a:cubicBezTo>
                    <a:pt x="665882" y="862818"/>
                    <a:pt x="657482" y="852346"/>
                    <a:pt x="647125" y="844061"/>
                  </a:cubicBezTo>
                  <a:cubicBezTo>
                    <a:pt x="633923" y="833499"/>
                    <a:pt x="616877" y="827881"/>
                    <a:pt x="604922" y="815926"/>
                  </a:cubicBezTo>
                  <a:cubicBezTo>
                    <a:pt x="592967" y="803971"/>
                    <a:pt x="587790" y="786560"/>
                    <a:pt x="576787" y="773723"/>
                  </a:cubicBezTo>
                  <a:cubicBezTo>
                    <a:pt x="559524" y="753583"/>
                    <a:pt x="539273" y="736209"/>
                    <a:pt x="520516" y="717452"/>
                  </a:cubicBezTo>
                  <a:cubicBezTo>
                    <a:pt x="511138" y="708073"/>
                    <a:pt x="503417" y="696673"/>
                    <a:pt x="492381" y="689316"/>
                  </a:cubicBezTo>
                  <a:lnTo>
                    <a:pt x="450178" y="661181"/>
                  </a:lnTo>
                  <a:cubicBezTo>
                    <a:pt x="440799" y="647113"/>
                    <a:pt x="435031" y="629802"/>
                    <a:pt x="422042" y="618978"/>
                  </a:cubicBezTo>
                  <a:cubicBezTo>
                    <a:pt x="405932" y="605553"/>
                    <a:pt x="383221" y="602475"/>
                    <a:pt x="365772" y="590843"/>
                  </a:cubicBezTo>
                  <a:cubicBezTo>
                    <a:pt x="354736" y="583486"/>
                    <a:pt x="347993" y="570993"/>
                    <a:pt x="337636" y="562707"/>
                  </a:cubicBezTo>
                  <a:cubicBezTo>
                    <a:pt x="324434" y="552145"/>
                    <a:pt x="308270" y="545575"/>
                    <a:pt x="295433" y="534572"/>
                  </a:cubicBezTo>
                  <a:cubicBezTo>
                    <a:pt x="275293" y="517309"/>
                    <a:pt x="239162" y="478301"/>
                    <a:pt x="239162" y="478301"/>
                  </a:cubicBezTo>
                  <a:cubicBezTo>
                    <a:pt x="234473" y="464233"/>
                    <a:pt x="232724" y="448813"/>
                    <a:pt x="225095" y="436098"/>
                  </a:cubicBezTo>
                  <a:cubicBezTo>
                    <a:pt x="218271" y="424725"/>
                    <a:pt x="202890" y="419826"/>
                    <a:pt x="196959" y="407963"/>
                  </a:cubicBezTo>
                  <a:cubicBezTo>
                    <a:pt x="178558" y="371161"/>
                    <a:pt x="189572" y="344068"/>
                    <a:pt x="168824" y="309489"/>
                  </a:cubicBezTo>
                  <a:cubicBezTo>
                    <a:pt x="162000" y="298116"/>
                    <a:pt x="150067" y="290732"/>
                    <a:pt x="140688" y="281353"/>
                  </a:cubicBezTo>
                  <a:cubicBezTo>
                    <a:pt x="135999" y="267285"/>
                    <a:pt x="134250" y="251865"/>
                    <a:pt x="126621" y="239150"/>
                  </a:cubicBezTo>
                  <a:cubicBezTo>
                    <a:pt x="119797" y="227777"/>
                    <a:pt x="106771" y="221372"/>
                    <a:pt x="98485" y="211015"/>
                  </a:cubicBezTo>
                  <a:cubicBezTo>
                    <a:pt x="87923" y="197813"/>
                    <a:pt x="77911" y="183934"/>
                    <a:pt x="70350" y="168812"/>
                  </a:cubicBezTo>
                  <a:cubicBezTo>
                    <a:pt x="33826" y="95764"/>
                    <a:pt x="83101" y="153429"/>
                    <a:pt x="28147" y="98473"/>
                  </a:cubicBezTo>
                  <a:cubicBezTo>
                    <a:pt x="-1471" y="9619"/>
                    <a:pt x="12" y="43724"/>
                    <a:pt x="12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フリーフォーム 48"/>
            <p:cNvSpPr/>
            <p:nvPr/>
          </p:nvSpPr>
          <p:spPr>
            <a:xfrm>
              <a:off x="5827466" y="3882683"/>
              <a:ext cx="274395" cy="411480"/>
            </a:xfrm>
            <a:custGeom>
              <a:avLst/>
              <a:gdLst>
                <a:gd name="connsiteX0" fmla="*/ 365860 w 365860"/>
                <a:gd name="connsiteY0" fmla="*/ 548640 h 548640"/>
                <a:gd name="connsiteX1" fmla="*/ 309590 w 365860"/>
                <a:gd name="connsiteY1" fmla="*/ 478301 h 548640"/>
                <a:gd name="connsiteX2" fmla="*/ 295522 w 365860"/>
                <a:gd name="connsiteY2" fmla="*/ 436098 h 548640"/>
                <a:gd name="connsiteX3" fmla="*/ 239251 w 365860"/>
                <a:gd name="connsiteY3" fmla="*/ 422031 h 548640"/>
                <a:gd name="connsiteX4" fmla="*/ 182980 w 365860"/>
                <a:gd name="connsiteY4" fmla="*/ 309489 h 548640"/>
                <a:gd name="connsiteX5" fmla="*/ 168913 w 365860"/>
                <a:gd name="connsiteY5" fmla="*/ 267286 h 548640"/>
                <a:gd name="connsiteX6" fmla="*/ 84507 w 365860"/>
                <a:gd name="connsiteY6" fmla="*/ 168812 h 548640"/>
                <a:gd name="connsiteX7" fmla="*/ 56371 w 365860"/>
                <a:gd name="connsiteY7" fmla="*/ 84406 h 548640"/>
                <a:gd name="connsiteX8" fmla="*/ 28236 w 365860"/>
                <a:gd name="connsiteY8" fmla="*/ 42203 h 548640"/>
                <a:gd name="connsiteX9" fmla="*/ 100 w 365860"/>
                <a:gd name="connsiteY9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860" h="548640">
                  <a:moveTo>
                    <a:pt x="365860" y="548640"/>
                  </a:moveTo>
                  <a:cubicBezTo>
                    <a:pt x="347103" y="525194"/>
                    <a:pt x="325503" y="503763"/>
                    <a:pt x="309590" y="478301"/>
                  </a:cubicBezTo>
                  <a:cubicBezTo>
                    <a:pt x="301731" y="465726"/>
                    <a:pt x="307101" y="445361"/>
                    <a:pt x="295522" y="436098"/>
                  </a:cubicBezTo>
                  <a:cubicBezTo>
                    <a:pt x="280424" y="424020"/>
                    <a:pt x="258008" y="426720"/>
                    <a:pt x="239251" y="422031"/>
                  </a:cubicBezTo>
                  <a:cubicBezTo>
                    <a:pt x="190146" y="372924"/>
                    <a:pt x="215309" y="406476"/>
                    <a:pt x="182980" y="309489"/>
                  </a:cubicBezTo>
                  <a:cubicBezTo>
                    <a:pt x="178291" y="295421"/>
                    <a:pt x="179398" y="277771"/>
                    <a:pt x="168913" y="267286"/>
                  </a:cubicBezTo>
                  <a:cubicBezTo>
                    <a:pt x="141022" y="239395"/>
                    <a:pt x="101647" y="207378"/>
                    <a:pt x="84507" y="168812"/>
                  </a:cubicBezTo>
                  <a:cubicBezTo>
                    <a:pt x="72462" y="141711"/>
                    <a:pt x="72822" y="109082"/>
                    <a:pt x="56371" y="84406"/>
                  </a:cubicBezTo>
                  <a:cubicBezTo>
                    <a:pt x="46993" y="70338"/>
                    <a:pt x="38798" y="55405"/>
                    <a:pt x="28236" y="42203"/>
                  </a:cubicBezTo>
                  <a:cubicBezTo>
                    <a:pt x="-3216" y="2888"/>
                    <a:pt x="100" y="30110"/>
                    <a:pt x="1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6756009" y="2152357"/>
              <a:ext cx="137160" cy="865163"/>
            </a:xfrm>
            <a:custGeom>
              <a:avLst/>
              <a:gdLst>
                <a:gd name="connsiteX0" fmla="*/ 28136 w 182880"/>
                <a:gd name="connsiteY0" fmla="*/ 1153551 h 1153551"/>
                <a:gd name="connsiteX1" fmla="*/ 70339 w 182880"/>
                <a:gd name="connsiteY1" fmla="*/ 1083213 h 1153551"/>
                <a:gd name="connsiteX2" fmla="*/ 84406 w 182880"/>
                <a:gd name="connsiteY2" fmla="*/ 1041009 h 1153551"/>
                <a:gd name="connsiteX3" fmla="*/ 112542 w 182880"/>
                <a:gd name="connsiteY3" fmla="*/ 900333 h 1153551"/>
                <a:gd name="connsiteX4" fmla="*/ 140677 w 182880"/>
                <a:gd name="connsiteY4" fmla="*/ 787791 h 1153551"/>
                <a:gd name="connsiteX5" fmla="*/ 154745 w 182880"/>
                <a:gd name="connsiteY5" fmla="*/ 731520 h 1153551"/>
                <a:gd name="connsiteX6" fmla="*/ 182880 w 182880"/>
                <a:gd name="connsiteY6" fmla="*/ 647114 h 1153551"/>
                <a:gd name="connsiteX7" fmla="*/ 168813 w 182880"/>
                <a:gd name="connsiteY7" fmla="*/ 309489 h 1153551"/>
                <a:gd name="connsiteX8" fmla="*/ 154745 w 182880"/>
                <a:gd name="connsiteY8" fmla="*/ 267286 h 1153551"/>
                <a:gd name="connsiteX9" fmla="*/ 112542 w 182880"/>
                <a:gd name="connsiteY9" fmla="*/ 225083 h 1153551"/>
                <a:gd name="connsiteX10" fmla="*/ 84406 w 182880"/>
                <a:gd name="connsiteY10" fmla="*/ 140677 h 1153551"/>
                <a:gd name="connsiteX11" fmla="*/ 56271 w 182880"/>
                <a:gd name="connsiteY11" fmla="*/ 98474 h 1153551"/>
                <a:gd name="connsiteX12" fmla="*/ 0 w 182880"/>
                <a:gd name="connsiteY12" fmla="*/ 0 h 1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880" h="1153551">
                  <a:moveTo>
                    <a:pt x="28136" y="1153551"/>
                  </a:moveTo>
                  <a:cubicBezTo>
                    <a:pt x="42204" y="1130105"/>
                    <a:pt x="58111" y="1107669"/>
                    <a:pt x="70339" y="1083213"/>
                  </a:cubicBezTo>
                  <a:cubicBezTo>
                    <a:pt x="76971" y="1069950"/>
                    <a:pt x="81072" y="1055458"/>
                    <a:pt x="84406" y="1041009"/>
                  </a:cubicBezTo>
                  <a:cubicBezTo>
                    <a:pt x="95159" y="994413"/>
                    <a:pt x="97420" y="945700"/>
                    <a:pt x="112542" y="900333"/>
                  </a:cubicBezTo>
                  <a:cubicBezTo>
                    <a:pt x="137681" y="824915"/>
                    <a:pt x="118042" y="889650"/>
                    <a:pt x="140677" y="787791"/>
                  </a:cubicBezTo>
                  <a:cubicBezTo>
                    <a:pt x="144871" y="768917"/>
                    <a:pt x="149189" y="750039"/>
                    <a:pt x="154745" y="731520"/>
                  </a:cubicBezTo>
                  <a:cubicBezTo>
                    <a:pt x="163267" y="703114"/>
                    <a:pt x="182880" y="647114"/>
                    <a:pt x="182880" y="647114"/>
                  </a:cubicBezTo>
                  <a:cubicBezTo>
                    <a:pt x="178191" y="534572"/>
                    <a:pt x="177134" y="421821"/>
                    <a:pt x="168813" y="309489"/>
                  </a:cubicBezTo>
                  <a:cubicBezTo>
                    <a:pt x="167718" y="294701"/>
                    <a:pt x="162970" y="279624"/>
                    <a:pt x="154745" y="267286"/>
                  </a:cubicBezTo>
                  <a:cubicBezTo>
                    <a:pt x="143709" y="250733"/>
                    <a:pt x="126610" y="239151"/>
                    <a:pt x="112542" y="225083"/>
                  </a:cubicBezTo>
                  <a:cubicBezTo>
                    <a:pt x="103163" y="196948"/>
                    <a:pt x="100857" y="165353"/>
                    <a:pt x="84406" y="140677"/>
                  </a:cubicBezTo>
                  <a:cubicBezTo>
                    <a:pt x="75028" y="126609"/>
                    <a:pt x="63138" y="113924"/>
                    <a:pt x="56271" y="98474"/>
                  </a:cubicBezTo>
                  <a:cubicBezTo>
                    <a:pt x="11341" y="-2619"/>
                    <a:pt x="59428" y="29714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6713807" y="1929157"/>
              <a:ext cx="981221" cy="159896"/>
            </a:xfrm>
            <a:custGeom>
              <a:avLst/>
              <a:gdLst>
                <a:gd name="connsiteX0" fmla="*/ 1308295 w 1308295"/>
                <a:gd name="connsiteY0" fmla="*/ 213195 h 213195"/>
                <a:gd name="connsiteX1" fmla="*/ 1237956 w 1308295"/>
                <a:gd name="connsiteY1" fmla="*/ 170992 h 213195"/>
                <a:gd name="connsiteX2" fmla="*/ 1195753 w 1308295"/>
                <a:gd name="connsiteY2" fmla="*/ 142857 h 213195"/>
                <a:gd name="connsiteX3" fmla="*/ 1153550 w 1308295"/>
                <a:gd name="connsiteY3" fmla="*/ 128789 h 213195"/>
                <a:gd name="connsiteX4" fmla="*/ 942535 w 1308295"/>
                <a:gd name="connsiteY4" fmla="*/ 86586 h 213195"/>
                <a:gd name="connsiteX5" fmla="*/ 900332 w 1308295"/>
                <a:gd name="connsiteY5" fmla="*/ 72518 h 213195"/>
                <a:gd name="connsiteX6" fmla="*/ 647113 w 1308295"/>
                <a:gd name="connsiteY6" fmla="*/ 44383 h 213195"/>
                <a:gd name="connsiteX7" fmla="*/ 407963 w 1308295"/>
                <a:gd name="connsiteY7" fmla="*/ 16247 h 213195"/>
                <a:gd name="connsiteX8" fmla="*/ 0 w 1308295"/>
                <a:gd name="connsiteY8" fmla="*/ 2180 h 21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295" h="213195">
                  <a:moveTo>
                    <a:pt x="1308295" y="213195"/>
                  </a:moveTo>
                  <a:cubicBezTo>
                    <a:pt x="1284849" y="199127"/>
                    <a:pt x="1261143" y="185484"/>
                    <a:pt x="1237956" y="170992"/>
                  </a:cubicBezTo>
                  <a:cubicBezTo>
                    <a:pt x="1223619" y="162031"/>
                    <a:pt x="1210875" y="150418"/>
                    <a:pt x="1195753" y="142857"/>
                  </a:cubicBezTo>
                  <a:cubicBezTo>
                    <a:pt x="1182490" y="136225"/>
                    <a:pt x="1167856" y="132691"/>
                    <a:pt x="1153550" y="128789"/>
                  </a:cubicBezTo>
                  <a:cubicBezTo>
                    <a:pt x="1034169" y="96230"/>
                    <a:pt x="1057570" y="103020"/>
                    <a:pt x="942535" y="86586"/>
                  </a:cubicBezTo>
                  <a:cubicBezTo>
                    <a:pt x="928467" y="81897"/>
                    <a:pt x="915012" y="74615"/>
                    <a:pt x="900332" y="72518"/>
                  </a:cubicBezTo>
                  <a:cubicBezTo>
                    <a:pt x="816260" y="60508"/>
                    <a:pt x="647113" y="44383"/>
                    <a:pt x="647113" y="44383"/>
                  </a:cubicBezTo>
                  <a:cubicBezTo>
                    <a:pt x="539465" y="8500"/>
                    <a:pt x="633043" y="35819"/>
                    <a:pt x="407963" y="16247"/>
                  </a:cubicBezTo>
                  <a:cubicBezTo>
                    <a:pt x="127093" y="-8176"/>
                    <a:pt x="458651" y="2180"/>
                    <a:pt x="0" y="218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5911948" y="894074"/>
              <a:ext cx="1772529" cy="551382"/>
            </a:xfrm>
            <a:custGeom>
              <a:avLst/>
              <a:gdLst>
                <a:gd name="connsiteX0" fmla="*/ 2363372 w 2363372"/>
                <a:gd name="connsiteY0" fmla="*/ 735176 h 735176"/>
                <a:gd name="connsiteX1" fmla="*/ 2208628 w 2363372"/>
                <a:gd name="connsiteY1" fmla="*/ 721108 h 735176"/>
                <a:gd name="connsiteX2" fmla="*/ 2124221 w 2363372"/>
                <a:gd name="connsiteY2" fmla="*/ 692973 h 735176"/>
                <a:gd name="connsiteX3" fmla="*/ 1899138 w 2363372"/>
                <a:gd name="connsiteY3" fmla="*/ 664837 h 735176"/>
                <a:gd name="connsiteX4" fmla="*/ 1406769 w 2363372"/>
                <a:gd name="connsiteY4" fmla="*/ 636702 h 735176"/>
                <a:gd name="connsiteX5" fmla="*/ 1322363 w 2363372"/>
                <a:gd name="connsiteY5" fmla="*/ 608567 h 735176"/>
                <a:gd name="connsiteX6" fmla="*/ 1280160 w 2363372"/>
                <a:gd name="connsiteY6" fmla="*/ 594499 h 735176"/>
                <a:gd name="connsiteX7" fmla="*/ 1181686 w 2363372"/>
                <a:gd name="connsiteY7" fmla="*/ 566364 h 735176"/>
                <a:gd name="connsiteX8" fmla="*/ 1125415 w 2363372"/>
                <a:gd name="connsiteY8" fmla="*/ 510093 h 735176"/>
                <a:gd name="connsiteX9" fmla="*/ 1097280 w 2363372"/>
                <a:gd name="connsiteY9" fmla="*/ 481957 h 735176"/>
                <a:gd name="connsiteX10" fmla="*/ 1041009 w 2363372"/>
                <a:gd name="connsiteY10" fmla="*/ 411619 h 735176"/>
                <a:gd name="connsiteX11" fmla="*/ 1026941 w 2363372"/>
                <a:gd name="connsiteY11" fmla="*/ 369416 h 735176"/>
                <a:gd name="connsiteX12" fmla="*/ 900332 w 2363372"/>
                <a:gd name="connsiteY12" fmla="*/ 327213 h 735176"/>
                <a:gd name="connsiteX13" fmla="*/ 858129 w 2363372"/>
                <a:gd name="connsiteY13" fmla="*/ 313145 h 735176"/>
                <a:gd name="connsiteX14" fmla="*/ 815926 w 2363372"/>
                <a:gd name="connsiteY14" fmla="*/ 285010 h 735176"/>
                <a:gd name="connsiteX15" fmla="*/ 787791 w 2363372"/>
                <a:gd name="connsiteY15" fmla="*/ 256874 h 735176"/>
                <a:gd name="connsiteX16" fmla="*/ 745588 w 2363372"/>
                <a:gd name="connsiteY16" fmla="*/ 242807 h 735176"/>
                <a:gd name="connsiteX17" fmla="*/ 675249 w 2363372"/>
                <a:gd name="connsiteY17" fmla="*/ 186536 h 735176"/>
                <a:gd name="connsiteX18" fmla="*/ 647114 w 2363372"/>
                <a:gd name="connsiteY18" fmla="*/ 158400 h 735176"/>
                <a:gd name="connsiteX19" fmla="*/ 604911 w 2363372"/>
                <a:gd name="connsiteY19" fmla="*/ 130265 h 735176"/>
                <a:gd name="connsiteX20" fmla="*/ 576775 w 2363372"/>
                <a:gd name="connsiteY20" fmla="*/ 102130 h 735176"/>
                <a:gd name="connsiteX21" fmla="*/ 534572 w 2363372"/>
                <a:gd name="connsiteY21" fmla="*/ 88062 h 735176"/>
                <a:gd name="connsiteX22" fmla="*/ 492369 w 2363372"/>
                <a:gd name="connsiteY22" fmla="*/ 59927 h 735176"/>
                <a:gd name="connsiteX23" fmla="*/ 393895 w 2363372"/>
                <a:gd name="connsiteY23" fmla="*/ 45859 h 735176"/>
                <a:gd name="connsiteX24" fmla="*/ 351692 w 2363372"/>
                <a:gd name="connsiteY24" fmla="*/ 31791 h 735176"/>
                <a:gd name="connsiteX25" fmla="*/ 309489 w 2363372"/>
                <a:gd name="connsiteY25" fmla="*/ 3656 h 735176"/>
                <a:gd name="connsiteX26" fmla="*/ 0 w 2363372"/>
                <a:gd name="connsiteY26" fmla="*/ 3656 h 73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63372" h="735176">
                  <a:moveTo>
                    <a:pt x="2363372" y="735176"/>
                  </a:moveTo>
                  <a:cubicBezTo>
                    <a:pt x="2311791" y="730487"/>
                    <a:pt x="2259634" y="730109"/>
                    <a:pt x="2208628" y="721108"/>
                  </a:cubicBezTo>
                  <a:cubicBezTo>
                    <a:pt x="2179422" y="715954"/>
                    <a:pt x="2153475" y="697849"/>
                    <a:pt x="2124221" y="692973"/>
                  </a:cubicBezTo>
                  <a:cubicBezTo>
                    <a:pt x="2027439" y="676842"/>
                    <a:pt x="2011842" y="672351"/>
                    <a:pt x="1899138" y="664837"/>
                  </a:cubicBezTo>
                  <a:lnTo>
                    <a:pt x="1406769" y="636702"/>
                  </a:lnTo>
                  <a:lnTo>
                    <a:pt x="1322363" y="608567"/>
                  </a:lnTo>
                  <a:cubicBezTo>
                    <a:pt x="1308295" y="603878"/>
                    <a:pt x="1294546" y="598096"/>
                    <a:pt x="1280160" y="594499"/>
                  </a:cubicBezTo>
                  <a:cubicBezTo>
                    <a:pt x="1209503" y="576834"/>
                    <a:pt x="1242231" y="586545"/>
                    <a:pt x="1181686" y="566364"/>
                  </a:cubicBezTo>
                  <a:lnTo>
                    <a:pt x="1125415" y="510093"/>
                  </a:lnTo>
                  <a:lnTo>
                    <a:pt x="1097280" y="481957"/>
                  </a:lnTo>
                  <a:cubicBezTo>
                    <a:pt x="1061920" y="375878"/>
                    <a:pt x="1113731" y="502521"/>
                    <a:pt x="1041009" y="411619"/>
                  </a:cubicBezTo>
                  <a:cubicBezTo>
                    <a:pt x="1031746" y="400040"/>
                    <a:pt x="1039008" y="378035"/>
                    <a:pt x="1026941" y="369416"/>
                  </a:cubicBezTo>
                  <a:cubicBezTo>
                    <a:pt x="1026934" y="369411"/>
                    <a:pt x="921438" y="334248"/>
                    <a:pt x="900332" y="327213"/>
                  </a:cubicBezTo>
                  <a:cubicBezTo>
                    <a:pt x="886264" y="322524"/>
                    <a:pt x="870467" y="321370"/>
                    <a:pt x="858129" y="313145"/>
                  </a:cubicBezTo>
                  <a:cubicBezTo>
                    <a:pt x="844061" y="303767"/>
                    <a:pt x="829128" y="295572"/>
                    <a:pt x="815926" y="285010"/>
                  </a:cubicBezTo>
                  <a:cubicBezTo>
                    <a:pt x="805569" y="276724"/>
                    <a:pt x="799164" y="263698"/>
                    <a:pt x="787791" y="256874"/>
                  </a:cubicBezTo>
                  <a:cubicBezTo>
                    <a:pt x="775076" y="249245"/>
                    <a:pt x="759656" y="247496"/>
                    <a:pt x="745588" y="242807"/>
                  </a:cubicBezTo>
                  <a:cubicBezTo>
                    <a:pt x="677649" y="174868"/>
                    <a:pt x="763986" y="257527"/>
                    <a:pt x="675249" y="186536"/>
                  </a:cubicBezTo>
                  <a:cubicBezTo>
                    <a:pt x="664892" y="178250"/>
                    <a:pt x="657471" y="166686"/>
                    <a:pt x="647114" y="158400"/>
                  </a:cubicBezTo>
                  <a:cubicBezTo>
                    <a:pt x="633912" y="147838"/>
                    <a:pt x="618113" y="140827"/>
                    <a:pt x="604911" y="130265"/>
                  </a:cubicBezTo>
                  <a:cubicBezTo>
                    <a:pt x="594554" y="121980"/>
                    <a:pt x="588148" y="108954"/>
                    <a:pt x="576775" y="102130"/>
                  </a:cubicBezTo>
                  <a:cubicBezTo>
                    <a:pt x="564059" y="94501"/>
                    <a:pt x="547835" y="94694"/>
                    <a:pt x="534572" y="88062"/>
                  </a:cubicBezTo>
                  <a:cubicBezTo>
                    <a:pt x="519450" y="80501"/>
                    <a:pt x="508563" y="64785"/>
                    <a:pt x="492369" y="59927"/>
                  </a:cubicBezTo>
                  <a:cubicBezTo>
                    <a:pt x="460609" y="50399"/>
                    <a:pt x="426720" y="50548"/>
                    <a:pt x="393895" y="45859"/>
                  </a:cubicBezTo>
                  <a:cubicBezTo>
                    <a:pt x="379827" y="41170"/>
                    <a:pt x="364955" y="38423"/>
                    <a:pt x="351692" y="31791"/>
                  </a:cubicBezTo>
                  <a:cubicBezTo>
                    <a:pt x="336570" y="24230"/>
                    <a:pt x="326342" y="5004"/>
                    <a:pt x="309489" y="3656"/>
                  </a:cubicBezTo>
                  <a:cubicBezTo>
                    <a:pt x="206655" y="-4571"/>
                    <a:pt x="103163" y="3656"/>
                    <a:pt x="0" y="365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6080760" y="1139483"/>
              <a:ext cx="485336" cy="189914"/>
            </a:xfrm>
            <a:custGeom>
              <a:avLst/>
              <a:gdLst>
                <a:gd name="connsiteX0" fmla="*/ 647114 w 647114"/>
                <a:gd name="connsiteY0" fmla="*/ 0 h 253218"/>
                <a:gd name="connsiteX1" fmla="*/ 576775 w 647114"/>
                <a:gd name="connsiteY1" fmla="*/ 42203 h 253218"/>
                <a:gd name="connsiteX2" fmla="*/ 548640 w 647114"/>
                <a:gd name="connsiteY2" fmla="*/ 84406 h 253218"/>
                <a:gd name="connsiteX3" fmla="*/ 464234 w 647114"/>
                <a:gd name="connsiteY3" fmla="*/ 112541 h 253218"/>
                <a:gd name="connsiteX4" fmla="*/ 422031 w 647114"/>
                <a:gd name="connsiteY4" fmla="*/ 126609 h 253218"/>
                <a:gd name="connsiteX5" fmla="*/ 253218 w 647114"/>
                <a:gd name="connsiteY5" fmla="*/ 154744 h 253218"/>
                <a:gd name="connsiteX6" fmla="*/ 211015 w 647114"/>
                <a:gd name="connsiteY6" fmla="*/ 168812 h 253218"/>
                <a:gd name="connsiteX7" fmla="*/ 168812 w 647114"/>
                <a:gd name="connsiteY7" fmla="*/ 196947 h 253218"/>
                <a:gd name="connsiteX8" fmla="*/ 84406 w 647114"/>
                <a:gd name="connsiteY8" fmla="*/ 225083 h 253218"/>
                <a:gd name="connsiteX9" fmla="*/ 42203 w 647114"/>
                <a:gd name="connsiteY9" fmla="*/ 239151 h 253218"/>
                <a:gd name="connsiteX10" fmla="*/ 0 w 647114"/>
                <a:gd name="connsiteY10" fmla="*/ 253218 h 25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114" h="253218">
                  <a:moveTo>
                    <a:pt x="647114" y="0"/>
                  </a:moveTo>
                  <a:cubicBezTo>
                    <a:pt x="623668" y="14068"/>
                    <a:pt x="597535" y="24409"/>
                    <a:pt x="576775" y="42203"/>
                  </a:cubicBezTo>
                  <a:cubicBezTo>
                    <a:pt x="563938" y="53206"/>
                    <a:pt x="562977" y="75445"/>
                    <a:pt x="548640" y="84406"/>
                  </a:cubicBezTo>
                  <a:cubicBezTo>
                    <a:pt x="523491" y="100124"/>
                    <a:pt x="492369" y="103163"/>
                    <a:pt x="464234" y="112541"/>
                  </a:cubicBezTo>
                  <a:cubicBezTo>
                    <a:pt x="450166" y="117230"/>
                    <a:pt x="436658" y="124171"/>
                    <a:pt x="422031" y="126609"/>
                  </a:cubicBezTo>
                  <a:lnTo>
                    <a:pt x="253218" y="154744"/>
                  </a:lnTo>
                  <a:cubicBezTo>
                    <a:pt x="239150" y="159433"/>
                    <a:pt x="224278" y="162180"/>
                    <a:pt x="211015" y="168812"/>
                  </a:cubicBezTo>
                  <a:cubicBezTo>
                    <a:pt x="195893" y="176373"/>
                    <a:pt x="184262" y="190080"/>
                    <a:pt x="168812" y="196947"/>
                  </a:cubicBezTo>
                  <a:cubicBezTo>
                    <a:pt x="141711" y="208992"/>
                    <a:pt x="112541" y="215704"/>
                    <a:pt x="84406" y="225083"/>
                  </a:cubicBezTo>
                  <a:lnTo>
                    <a:pt x="42203" y="239151"/>
                  </a:lnTo>
                  <a:lnTo>
                    <a:pt x="0" y="253218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7283548" y="1709200"/>
              <a:ext cx="411480" cy="34289"/>
            </a:xfrm>
            <a:custGeom>
              <a:avLst/>
              <a:gdLst>
                <a:gd name="connsiteX0" fmla="*/ 492369 w 492369"/>
                <a:gd name="connsiteY0" fmla="*/ 14100 h 14100"/>
                <a:gd name="connsiteX1" fmla="*/ 0 w 492369"/>
                <a:gd name="connsiteY1" fmla="*/ 32 h 1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369" h="14100">
                  <a:moveTo>
                    <a:pt x="492369" y="14100"/>
                  </a:moveTo>
                  <a:cubicBezTo>
                    <a:pt x="75053" y="-1356"/>
                    <a:pt x="239237" y="32"/>
                    <a:pt x="0" y="3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6850966" y="865164"/>
              <a:ext cx="316523" cy="495886"/>
            </a:xfrm>
            <a:custGeom>
              <a:avLst/>
              <a:gdLst>
                <a:gd name="connsiteX0" fmla="*/ 422030 w 422030"/>
                <a:gd name="connsiteY0" fmla="*/ 661181 h 661181"/>
                <a:gd name="connsiteX1" fmla="*/ 393895 w 422030"/>
                <a:gd name="connsiteY1" fmla="*/ 590843 h 661181"/>
                <a:gd name="connsiteX2" fmla="*/ 295421 w 422030"/>
                <a:gd name="connsiteY2" fmla="*/ 506437 h 661181"/>
                <a:gd name="connsiteX3" fmla="*/ 211015 w 422030"/>
                <a:gd name="connsiteY3" fmla="*/ 393895 h 661181"/>
                <a:gd name="connsiteX4" fmla="*/ 182880 w 422030"/>
                <a:gd name="connsiteY4" fmla="*/ 351692 h 661181"/>
                <a:gd name="connsiteX5" fmla="*/ 126609 w 422030"/>
                <a:gd name="connsiteY5" fmla="*/ 295421 h 661181"/>
                <a:gd name="connsiteX6" fmla="*/ 98473 w 422030"/>
                <a:gd name="connsiteY6" fmla="*/ 267286 h 661181"/>
                <a:gd name="connsiteX7" fmla="*/ 42203 w 422030"/>
                <a:gd name="connsiteY7" fmla="*/ 196947 h 661181"/>
                <a:gd name="connsiteX8" fmla="*/ 14067 w 422030"/>
                <a:gd name="connsiteY8" fmla="*/ 112541 h 661181"/>
                <a:gd name="connsiteX9" fmla="*/ 0 w 422030"/>
                <a:gd name="connsiteY9" fmla="*/ 70338 h 661181"/>
                <a:gd name="connsiteX10" fmla="*/ 0 w 422030"/>
                <a:gd name="connsiteY10" fmla="*/ 0 h 66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2030" h="661181">
                  <a:moveTo>
                    <a:pt x="422030" y="661181"/>
                  </a:moveTo>
                  <a:cubicBezTo>
                    <a:pt x="412652" y="637735"/>
                    <a:pt x="407902" y="611854"/>
                    <a:pt x="393895" y="590843"/>
                  </a:cubicBezTo>
                  <a:cubicBezTo>
                    <a:pt x="366604" y="549907"/>
                    <a:pt x="333604" y="531892"/>
                    <a:pt x="295421" y="506437"/>
                  </a:cubicBezTo>
                  <a:cubicBezTo>
                    <a:pt x="258818" y="396631"/>
                    <a:pt x="318781" y="555546"/>
                    <a:pt x="211015" y="393895"/>
                  </a:cubicBezTo>
                  <a:cubicBezTo>
                    <a:pt x="201637" y="379827"/>
                    <a:pt x="193883" y="364529"/>
                    <a:pt x="182880" y="351692"/>
                  </a:cubicBezTo>
                  <a:cubicBezTo>
                    <a:pt x="165617" y="331552"/>
                    <a:pt x="145366" y="314178"/>
                    <a:pt x="126609" y="295421"/>
                  </a:cubicBezTo>
                  <a:cubicBezTo>
                    <a:pt x="117230" y="286043"/>
                    <a:pt x="105830" y="278322"/>
                    <a:pt x="98473" y="267286"/>
                  </a:cubicBezTo>
                  <a:cubicBezTo>
                    <a:pt x="62981" y="214047"/>
                    <a:pt x="82293" y="237038"/>
                    <a:pt x="42203" y="196947"/>
                  </a:cubicBezTo>
                  <a:lnTo>
                    <a:pt x="14067" y="112541"/>
                  </a:lnTo>
                  <a:cubicBezTo>
                    <a:pt x="9378" y="98473"/>
                    <a:pt x="0" y="85167"/>
                    <a:pt x="0" y="70338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7230794" y="757802"/>
              <a:ext cx="474785" cy="170666"/>
            </a:xfrm>
            <a:custGeom>
              <a:avLst/>
              <a:gdLst>
                <a:gd name="connsiteX0" fmla="*/ 633047 w 633047"/>
                <a:gd name="connsiteY0" fmla="*/ 227555 h 227555"/>
                <a:gd name="connsiteX1" fmla="*/ 562708 w 633047"/>
                <a:gd name="connsiteY1" fmla="*/ 199420 h 227555"/>
                <a:gd name="connsiteX2" fmla="*/ 534573 w 633047"/>
                <a:gd name="connsiteY2" fmla="*/ 171284 h 227555"/>
                <a:gd name="connsiteX3" fmla="*/ 407964 w 633047"/>
                <a:gd name="connsiteY3" fmla="*/ 143149 h 227555"/>
                <a:gd name="connsiteX4" fmla="*/ 323557 w 633047"/>
                <a:gd name="connsiteY4" fmla="*/ 115013 h 227555"/>
                <a:gd name="connsiteX5" fmla="*/ 253219 w 633047"/>
                <a:gd name="connsiteY5" fmla="*/ 58743 h 227555"/>
                <a:gd name="connsiteX6" fmla="*/ 225084 w 633047"/>
                <a:gd name="connsiteY6" fmla="*/ 30607 h 227555"/>
                <a:gd name="connsiteX7" fmla="*/ 0 w 633047"/>
                <a:gd name="connsiteY7" fmla="*/ 2472 h 22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047" h="227555">
                  <a:moveTo>
                    <a:pt x="633047" y="227555"/>
                  </a:moveTo>
                  <a:cubicBezTo>
                    <a:pt x="609601" y="218177"/>
                    <a:pt x="584633" y="211949"/>
                    <a:pt x="562708" y="199420"/>
                  </a:cubicBezTo>
                  <a:cubicBezTo>
                    <a:pt x="551192" y="192840"/>
                    <a:pt x="546436" y="177216"/>
                    <a:pt x="534573" y="171284"/>
                  </a:cubicBezTo>
                  <a:cubicBezTo>
                    <a:pt x="519410" y="163702"/>
                    <a:pt x="417737" y="145814"/>
                    <a:pt x="407964" y="143149"/>
                  </a:cubicBezTo>
                  <a:cubicBezTo>
                    <a:pt x="379351" y="135346"/>
                    <a:pt x="323557" y="115013"/>
                    <a:pt x="323557" y="115013"/>
                  </a:cubicBezTo>
                  <a:cubicBezTo>
                    <a:pt x="267520" y="30956"/>
                    <a:pt x="328720" y="104044"/>
                    <a:pt x="253219" y="58743"/>
                  </a:cubicBezTo>
                  <a:cubicBezTo>
                    <a:pt x="241846" y="51919"/>
                    <a:pt x="236947" y="36538"/>
                    <a:pt x="225084" y="30607"/>
                  </a:cubicBezTo>
                  <a:cubicBezTo>
                    <a:pt x="139157" y="-12356"/>
                    <a:pt x="102399" y="2472"/>
                    <a:pt x="0" y="247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5795273" y="221566"/>
              <a:ext cx="602011" cy="611945"/>
            </a:xfrm>
            <a:custGeom>
              <a:avLst/>
              <a:gdLst>
                <a:gd name="connsiteX0" fmla="*/ 802681 w 802681"/>
                <a:gd name="connsiteY0" fmla="*/ 0 h 815926"/>
                <a:gd name="connsiteX1" fmla="*/ 760478 w 802681"/>
                <a:gd name="connsiteY1" fmla="*/ 70338 h 815926"/>
                <a:gd name="connsiteX2" fmla="*/ 732342 w 802681"/>
                <a:gd name="connsiteY2" fmla="*/ 98473 h 815926"/>
                <a:gd name="connsiteX3" fmla="*/ 718275 w 802681"/>
                <a:gd name="connsiteY3" fmla="*/ 140676 h 815926"/>
                <a:gd name="connsiteX4" fmla="*/ 690139 w 802681"/>
                <a:gd name="connsiteY4" fmla="*/ 182880 h 815926"/>
                <a:gd name="connsiteX5" fmla="*/ 647936 w 802681"/>
                <a:gd name="connsiteY5" fmla="*/ 253218 h 815926"/>
                <a:gd name="connsiteX6" fmla="*/ 619801 w 802681"/>
                <a:gd name="connsiteY6" fmla="*/ 295421 h 815926"/>
                <a:gd name="connsiteX7" fmla="*/ 577598 w 802681"/>
                <a:gd name="connsiteY7" fmla="*/ 309489 h 815926"/>
                <a:gd name="connsiteX8" fmla="*/ 507259 w 802681"/>
                <a:gd name="connsiteY8" fmla="*/ 351692 h 815926"/>
                <a:gd name="connsiteX9" fmla="*/ 422853 w 802681"/>
                <a:gd name="connsiteY9" fmla="*/ 393895 h 815926"/>
                <a:gd name="connsiteX10" fmla="*/ 282176 w 802681"/>
                <a:gd name="connsiteY10" fmla="*/ 436098 h 815926"/>
                <a:gd name="connsiteX11" fmla="*/ 239973 w 802681"/>
                <a:gd name="connsiteY11" fmla="*/ 464233 h 815926"/>
                <a:gd name="connsiteX12" fmla="*/ 183702 w 802681"/>
                <a:gd name="connsiteY12" fmla="*/ 520504 h 815926"/>
                <a:gd name="connsiteX13" fmla="*/ 99296 w 802681"/>
                <a:gd name="connsiteY13" fmla="*/ 548640 h 815926"/>
                <a:gd name="connsiteX14" fmla="*/ 28958 w 802681"/>
                <a:gd name="connsiteY14" fmla="*/ 633046 h 815926"/>
                <a:gd name="connsiteX15" fmla="*/ 14890 w 802681"/>
                <a:gd name="connsiteY15" fmla="*/ 717452 h 815926"/>
                <a:gd name="connsiteX16" fmla="*/ 822 w 802681"/>
                <a:gd name="connsiteY16" fmla="*/ 815926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2681" h="815926">
                  <a:moveTo>
                    <a:pt x="802681" y="0"/>
                  </a:moveTo>
                  <a:cubicBezTo>
                    <a:pt x="788613" y="23446"/>
                    <a:pt x="776371" y="48089"/>
                    <a:pt x="760478" y="70338"/>
                  </a:cubicBezTo>
                  <a:cubicBezTo>
                    <a:pt x="752769" y="81131"/>
                    <a:pt x="739166" y="87100"/>
                    <a:pt x="732342" y="98473"/>
                  </a:cubicBezTo>
                  <a:cubicBezTo>
                    <a:pt x="724713" y="111188"/>
                    <a:pt x="724906" y="127413"/>
                    <a:pt x="718275" y="140676"/>
                  </a:cubicBezTo>
                  <a:cubicBezTo>
                    <a:pt x="710714" y="155799"/>
                    <a:pt x="699518" y="168812"/>
                    <a:pt x="690139" y="182880"/>
                  </a:cubicBezTo>
                  <a:cubicBezTo>
                    <a:pt x="665709" y="256172"/>
                    <a:pt x="692075" y="198045"/>
                    <a:pt x="647936" y="253218"/>
                  </a:cubicBezTo>
                  <a:cubicBezTo>
                    <a:pt x="637374" y="266420"/>
                    <a:pt x="633003" y="284859"/>
                    <a:pt x="619801" y="295421"/>
                  </a:cubicBezTo>
                  <a:cubicBezTo>
                    <a:pt x="608222" y="304684"/>
                    <a:pt x="591666" y="304800"/>
                    <a:pt x="577598" y="309489"/>
                  </a:cubicBezTo>
                  <a:cubicBezTo>
                    <a:pt x="522642" y="364443"/>
                    <a:pt x="580307" y="315168"/>
                    <a:pt x="507259" y="351692"/>
                  </a:cubicBezTo>
                  <a:cubicBezTo>
                    <a:pt x="425056" y="392794"/>
                    <a:pt x="505357" y="370322"/>
                    <a:pt x="422853" y="393895"/>
                  </a:cubicBezTo>
                  <a:cubicBezTo>
                    <a:pt x="388450" y="403725"/>
                    <a:pt x="307248" y="419384"/>
                    <a:pt x="282176" y="436098"/>
                  </a:cubicBezTo>
                  <a:cubicBezTo>
                    <a:pt x="268108" y="445476"/>
                    <a:pt x="252810" y="453230"/>
                    <a:pt x="239973" y="464233"/>
                  </a:cubicBezTo>
                  <a:cubicBezTo>
                    <a:pt x="219833" y="481496"/>
                    <a:pt x="208867" y="512115"/>
                    <a:pt x="183702" y="520504"/>
                  </a:cubicBezTo>
                  <a:lnTo>
                    <a:pt x="99296" y="548640"/>
                  </a:lnTo>
                  <a:cubicBezTo>
                    <a:pt x="79706" y="568230"/>
                    <a:pt x="38751" y="603667"/>
                    <a:pt x="28958" y="633046"/>
                  </a:cubicBezTo>
                  <a:cubicBezTo>
                    <a:pt x="19938" y="660106"/>
                    <a:pt x="21078" y="689608"/>
                    <a:pt x="14890" y="717452"/>
                  </a:cubicBezTo>
                  <a:cubicBezTo>
                    <a:pt x="-5110" y="807448"/>
                    <a:pt x="822" y="706881"/>
                    <a:pt x="822" y="81592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7029445" y="242668"/>
              <a:ext cx="623380" cy="538089"/>
            </a:xfrm>
            <a:custGeom>
              <a:avLst/>
              <a:gdLst>
                <a:gd name="connsiteX0" fmla="*/ 831173 w 831173"/>
                <a:gd name="connsiteY0" fmla="*/ 0 h 717452"/>
                <a:gd name="connsiteX1" fmla="*/ 803038 w 831173"/>
                <a:gd name="connsiteY1" fmla="*/ 70338 h 717452"/>
                <a:gd name="connsiteX2" fmla="*/ 760835 w 831173"/>
                <a:gd name="connsiteY2" fmla="*/ 98474 h 717452"/>
                <a:gd name="connsiteX3" fmla="*/ 662361 w 831173"/>
                <a:gd name="connsiteY3" fmla="*/ 168812 h 717452"/>
                <a:gd name="connsiteX4" fmla="*/ 634225 w 831173"/>
                <a:gd name="connsiteY4" fmla="*/ 196948 h 717452"/>
                <a:gd name="connsiteX5" fmla="*/ 465413 w 831173"/>
                <a:gd name="connsiteY5" fmla="*/ 281354 h 717452"/>
                <a:gd name="connsiteX6" fmla="*/ 282533 w 831173"/>
                <a:gd name="connsiteY6" fmla="*/ 295421 h 717452"/>
                <a:gd name="connsiteX7" fmla="*/ 198127 w 831173"/>
                <a:gd name="connsiteY7" fmla="*/ 323557 h 717452"/>
                <a:gd name="connsiteX8" fmla="*/ 127789 w 831173"/>
                <a:gd name="connsiteY8" fmla="*/ 379828 h 717452"/>
                <a:gd name="connsiteX9" fmla="*/ 113721 w 831173"/>
                <a:gd name="connsiteY9" fmla="*/ 422031 h 717452"/>
                <a:gd name="connsiteX10" fmla="*/ 43382 w 831173"/>
                <a:gd name="connsiteY10" fmla="*/ 478301 h 717452"/>
                <a:gd name="connsiteX11" fmla="*/ 15247 w 831173"/>
                <a:gd name="connsiteY11" fmla="*/ 618978 h 717452"/>
                <a:gd name="connsiteX12" fmla="*/ 1179 w 831173"/>
                <a:gd name="connsiteY12" fmla="*/ 661181 h 717452"/>
                <a:gd name="connsiteX13" fmla="*/ 1179 w 831173"/>
                <a:gd name="connsiteY13" fmla="*/ 717452 h 71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1173" h="717452">
                  <a:moveTo>
                    <a:pt x="831173" y="0"/>
                  </a:moveTo>
                  <a:cubicBezTo>
                    <a:pt x="821795" y="23446"/>
                    <a:pt x="817715" y="49789"/>
                    <a:pt x="803038" y="70338"/>
                  </a:cubicBezTo>
                  <a:cubicBezTo>
                    <a:pt x="793211" y="84096"/>
                    <a:pt x="773672" y="87471"/>
                    <a:pt x="760835" y="98474"/>
                  </a:cubicBezTo>
                  <a:cubicBezTo>
                    <a:pt x="675874" y="171298"/>
                    <a:pt x="739906" y="142965"/>
                    <a:pt x="662361" y="168812"/>
                  </a:cubicBezTo>
                  <a:cubicBezTo>
                    <a:pt x="652982" y="178191"/>
                    <a:pt x="644836" y="188990"/>
                    <a:pt x="634225" y="196948"/>
                  </a:cubicBezTo>
                  <a:cubicBezTo>
                    <a:pt x="589246" y="230682"/>
                    <a:pt x="525675" y="276719"/>
                    <a:pt x="465413" y="281354"/>
                  </a:cubicBezTo>
                  <a:lnTo>
                    <a:pt x="282533" y="295421"/>
                  </a:lnTo>
                  <a:cubicBezTo>
                    <a:pt x="254398" y="304800"/>
                    <a:pt x="214578" y="298881"/>
                    <a:pt x="198127" y="323557"/>
                  </a:cubicBezTo>
                  <a:cubicBezTo>
                    <a:pt x="161767" y="378098"/>
                    <a:pt x="186032" y="360413"/>
                    <a:pt x="127789" y="379828"/>
                  </a:cubicBezTo>
                  <a:cubicBezTo>
                    <a:pt x="123100" y="393896"/>
                    <a:pt x="121350" y="409316"/>
                    <a:pt x="113721" y="422031"/>
                  </a:cubicBezTo>
                  <a:cubicBezTo>
                    <a:pt x="100358" y="444302"/>
                    <a:pt x="62549" y="465523"/>
                    <a:pt x="43382" y="478301"/>
                  </a:cubicBezTo>
                  <a:cubicBezTo>
                    <a:pt x="32327" y="544633"/>
                    <a:pt x="32037" y="560215"/>
                    <a:pt x="15247" y="618978"/>
                  </a:cubicBezTo>
                  <a:cubicBezTo>
                    <a:pt x="11173" y="633236"/>
                    <a:pt x="3276" y="646501"/>
                    <a:pt x="1179" y="661181"/>
                  </a:cubicBezTo>
                  <a:cubicBezTo>
                    <a:pt x="-1474" y="679749"/>
                    <a:pt x="1179" y="698695"/>
                    <a:pt x="1179" y="71745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6797223" y="232117"/>
              <a:ext cx="106498" cy="432582"/>
            </a:xfrm>
            <a:custGeom>
              <a:avLst/>
              <a:gdLst>
                <a:gd name="connsiteX0" fmla="*/ 141997 w 141997"/>
                <a:gd name="connsiteY0" fmla="*/ 0 h 576776"/>
                <a:gd name="connsiteX1" fmla="*/ 113862 w 141997"/>
                <a:gd name="connsiteY1" fmla="*/ 126609 h 576776"/>
                <a:gd name="connsiteX2" fmla="*/ 85726 w 141997"/>
                <a:gd name="connsiteY2" fmla="*/ 211016 h 576776"/>
                <a:gd name="connsiteX3" fmla="*/ 57591 w 141997"/>
                <a:gd name="connsiteY3" fmla="*/ 295422 h 576776"/>
                <a:gd name="connsiteX4" fmla="*/ 29455 w 141997"/>
                <a:gd name="connsiteY4" fmla="*/ 379828 h 576776"/>
                <a:gd name="connsiteX5" fmla="*/ 15388 w 141997"/>
                <a:gd name="connsiteY5" fmla="*/ 422031 h 576776"/>
                <a:gd name="connsiteX6" fmla="*/ 1320 w 141997"/>
                <a:gd name="connsiteY6" fmla="*/ 478302 h 576776"/>
                <a:gd name="connsiteX7" fmla="*/ 1320 w 141997"/>
                <a:gd name="connsiteY7" fmla="*/ 576776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997" h="576776">
                  <a:moveTo>
                    <a:pt x="141997" y="0"/>
                  </a:moveTo>
                  <a:cubicBezTo>
                    <a:pt x="133967" y="40148"/>
                    <a:pt x="125780" y="86884"/>
                    <a:pt x="113862" y="126609"/>
                  </a:cubicBezTo>
                  <a:cubicBezTo>
                    <a:pt x="105340" y="155016"/>
                    <a:pt x="95104" y="182880"/>
                    <a:pt x="85726" y="211016"/>
                  </a:cubicBezTo>
                  <a:lnTo>
                    <a:pt x="57591" y="295422"/>
                  </a:lnTo>
                  <a:lnTo>
                    <a:pt x="29455" y="379828"/>
                  </a:lnTo>
                  <a:cubicBezTo>
                    <a:pt x="24766" y="393896"/>
                    <a:pt x="18985" y="407645"/>
                    <a:pt x="15388" y="422031"/>
                  </a:cubicBezTo>
                  <a:cubicBezTo>
                    <a:pt x="10699" y="440788"/>
                    <a:pt x="3070" y="459047"/>
                    <a:pt x="1320" y="478302"/>
                  </a:cubicBezTo>
                  <a:cubicBezTo>
                    <a:pt x="-1652" y="510992"/>
                    <a:pt x="1320" y="543951"/>
                    <a:pt x="1320" y="57677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6260123" y="1856935"/>
              <a:ext cx="73856" cy="896816"/>
            </a:xfrm>
            <a:custGeom>
              <a:avLst/>
              <a:gdLst>
                <a:gd name="connsiteX0" fmla="*/ 0 w 98474"/>
                <a:gd name="connsiteY0" fmla="*/ 1195754 h 1195754"/>
                <a:gd name="connsiteX1" fmla="*/ 14067 w 98474"/>
                <a:gd name="connsiteY1" fmla="*/ 956603 h 1195754"/>
                <a:gd name="connsiteX2" fmla="*/ 28135 w 98474"/>
                <a:gd name="connsiteY2" fmla="*/ 914400 h 1195754"/>
                <a:gd name="connsiteX3" fmla="*/ 56271 w 98474"/>
                <a:gd name="connsiteY3" fmla="*/ 886264 h 1195754"/>
                <a:gd name="connsiteX4" fmla="*/ 84406 w 98474"/>
                <a:gd name="connsiteY4" fmla="*/ 759655 h 1195754"/>
                <a:gd name="connsiteX5" fmla="*/ 98474 w 98474"/>
                <a:gd name="connsiteY5" fmla="*/ 661181 h 1195754"/>
                <a:gd name="connsiteX6" fmla="*/ 70338 w 98474"/>
                <a:gd name="connsiteY6" fmla="*/ 182880 h 1195754"/>
                <a:gd name="connsiteX7" fmla="*/ 56271 w 98474"/>
                <a:gd name="connsiteY7" fmla="*/ 84406 h 1195754"/>
                <a:gd name="connsiteX8" fmla="*/ 28135 w 98474"/>
                <a:gd name="connsiteY8" fmla="*/ 0 h 119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74" h="1195754">
                  <a:moveTo>
                    <a:pt x="0" y="1195754"/>
                  </a:moveTo>
                  <a:cubicBezTo>
                    <a:pt x="4689" y="1116037"/>
                    <a:pt x="6121" y="1036061"/>
                    <a:pt x="14067" y="956603"/>
                  </a:cubicBezTo>
                  <a:cubicBezTo>
                    <a:pt x="15542" y="941848"/>
                    <a:pt x="20506" y="927115"/>
                    <a:pt x="28135" y="914400"/>
                  </a:cubicBezTo>
                  <a:cubicBezTo>
                    <a:pt x="34959" y="903027"/>
                    <a:pt x="46892" y="895643"/>
                    <a:pt x="56271" y="886264"/>
                  </a:cubicBezTo>
                  <a:cubicBezTo>
                    <a:pt x="68916" y="835683"/>
                    <a:pt x="75477" y="813229"/>
                    <a:pt x="84406" y="759655"/>
                  </a:cubicBezTo>
                  <a:cubicBezTo>
                    <a:pt x="89857" y="726948"/>
                    <a:pt x="93785" y="694006"/>
                    <a:pt x="98474" y="661181"/>
                  </a:cubicBezTo>
                  <a:cubicBezTo>
                    <a:pt x="85499" y="323829"/>
                    <a:pt x="98751" y="395981"/>
                    <a:pt x="70338" y="182880"/>
                  </a:cubicBezTo>
                  <a:cubicBezTo>
                    <a:pt x="65956" y="150013"/>
                    <a:pt x="66756" y="115862"/>
                    <a:pt x="56271" y="84406"/>
                  </a:cubicBezTo>
                  <a:cubicBezTo>
                    <a:pt x="14872" y="-39792"/>
                    <a:pt x="28135" y="186632"/>
                    <a:pt x="28135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5247250" y="1445456"/>
              <a:ext cx="453683" cy="538089"/>
            </a:xfrm>
            <a:custGeom>
              <a:avLst/>
              <a:gdLst>
                <a:gd name="connsiteX0" fmla="*/ 604911 w 604911"/>
                <a:gd name="connsiteY0" fmla="*/ 717452 h 717452"/>
                <a:gd name="connsiteX1" fmla="*/ 520505 w 604911"/>
                <a:gd name="connsiteY1" fmla="*/ 661181 h 717452"/>
                <a:gd name="connsiteX2" fmla="*/ 492370 w 604911"/>
                <a:gd name="connsiteY2" fmla="*/ 618978 h 717452"/>
                <a:gd name="connsiteX3" fmla="*/ 422031 w 604911"/>
                <a:gd name="connsiteY3" fmla="*/ 562708 h 717452"/>
                <a:gd name="connsiteX4" fmla="*/ 351693 w 604911"/>
                <a:gd name="connsiteY4" fmla="*/ 520504 h 717452"/>
                <a:gd name="connsiteX5" fmla="*/ 295422 w 604911"/>
                <a:gd name="connsiteY5" fmla="*/ 450166 h 717452"/>
                <a:gd name="connsiteX6" fmla="*/ 239151 w 604911"/>
                <a:gd name="connsiteY6" fmla="*/ 379828 h 717452"/>
                <a:gd name="connsiteX7" fmla="*/ 225083 w 604911"/>
                <a:gd name="connsiteY7" fmla="*/ 337624 h 717452"/>
                <a:gd name="connsiteX8" fmla="*/ 196948 w 604911"/>
                <a:gd name="connsiteY8" fmla="*/ 295421 h 717452"/>
                <a:gd name="connsiteX9" fmla="*/ 182880 w 604911"/>
                <a:gd name="connsiteY9" fmla="*/ 253218 h 717452"/>
                <a:gd name="connsiteX10" fmla="*/ 98474 w 604911"/>
                <a:gd name="connsiteY10" fmla="*/ 196948 h 717452"/>
                <a:gd name="connsiteX11" fmla="*/ 84406 w 604911"/>
                <a:gd name="connsiteY11" fmla="*/ 154744 h 717452"/>
                <a:gd name="connsiteX12" fmla="*/ 28136 w 604911"/>
                <a:gd name="connsiteY12" fmla="*/ 70338 h 717452"/>
                <a:gd name="connsiteX13" fmla="*/ 0 w 604911"/>
                <a:gd name="connsiteY13" fmla="*/ 0 h 71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911" h="717452">
                  <a:moveTo>
                    <a:pt x="604911" y="717452"/>
                  </a:moveTo>
                  <a:cubicBezTo>
                    <a:pt x="576776" y="698695"/>
                    <a:pt x="545953" y="683448"/>
                    <a:pt x="520505" y="661181"/>
                  </a:cubicBezTo>
                  <a:cubicBezTo>
                    <a:pt x="507781" y="650048"/>
                    <a:pt x="502932" y="632180"/>
                    <a:pt x="492370" y="618978"/>
                  </a:cubicBezTo>
                  <a:cubicBezTo>
                    <a:pt x="462178" y="581238"/>
                    <a:pt x="462651" y="595204"/>
                    <a:pt x="422031" y="562708"/>
                  </a:cubicBezTo>
                  <a:cubicBezTo>
                    <a:pt x="366857" y="518568"/>
                    <a:pt x="424986" y="544936"/>
                    <a:pt x="351693" y="520504"/>
                  </a:cubicBezTo>
                  <a:cubicBezTo>
                    <a:pt x="283758" y="452572"/>
                    <a:pt x="366407" y="538897"/>
                    <a:pt x="295422" y="450166"/>
                  </a:cubicBezTo>
                  <a:cubicBezTo>
                    <a:pt x="260527" y="406548"/>
                    <a:pt x="268019" y="437564"/>
                    <a:pt x="239151" y="379828"/>
                  </a:cubicBezTo>
                  <a:cubicBezTo>
                    <a:pt x="232519" y="366565"/>
                    <a:pt x="231715" y="350887"/>
                    <a:pt x="225083" y="337624"/>
                  </a:cubicBezTo>
                  <a:cubicBezTo>
                    <a:pt x="217522" y="322502"/>
                    <a:pt x="204509" y="310543"/>
                    <a:pt x="196948" y="295421"/>
                  </a:cubicBezTo>
                  <a:cubicBezTo>
                    <a:pt x="190316" y="282158"/>
                    <a:pt x="193365" y="263703"/>
                    <a:pt x="182880" y="253218"/>
                  </a:cubicBezTo>
                  <a:cubicBezTo>
                    <a:pt x="158970" y="229308"/>
                    <a:pt x="98474" y="196948"/>
                    <a:pt x="98474" y="196948"/>
                  </a:cubicBezTo>
                  <a:cubicBezTo>
                    <a:pt x="93785" y="182880"/>
                    <a:pt x="91608" y="167707"/>
                    <a:pt x="84406" y="154744"/>
                  </a:cubicBezTo>
                  <a:cubicBezTo>
                    <a:pt x="67984" y="125185"/>
                    <a:pt x="38829" y="102417"/>
                    <a:pt x="28136" y="70338"/>
                  </a:cubicBezTo>
                  <a:cubicBezTo>
                    <a:pt x="10752" y="18188"/>
                    <a:pt x="20700" y="41398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4983480" y="232117"/>
              <a:ext cx="1044527" cy="4125351"/>
            </a:xfrm>
            <a:custGeom>
              <a:avLst/>
              <a:gdLst>
                <a:gd name="connsiteX0" fmla="*/ 506437 w 1392702"/>
                <a:gd name="connsiteY0" fmla="*/ 0 h 5500468"/>
                <a:gd name="connsiteX1" fmla="*/ 562708 w 1392702"/>
                <a:gd name="connsiteY1" fmla="*/ 70339 h 5500468"/>
                <a:gd name="connsiteX2" fmla="*/ 604911 w 1392702"/>
                <a:gd name="connsiteY2" fmla="*/ 84406 h 5500468"/>
                <a:gd name="connsiteX3" fmla="*/ 618978 w 1392702"/>
                <a:gd name="connsiteY3" fmla="*/ 126609 h 5500468"/>
                <a:gd name="connsiteX4" fmla="*/ 647114 w 1392702"/>
                <a:gd name="connsiteY4" fmla="*/ 154745 h 5500468"/>
                <a:gd name="connsiteX5" fmla="*/ 661182 w 1392702"/>
                <a:gd name="connsiteY5" fmla="*/ 365760 h 5500468"/>
                <a:gd name="connsiteX6" fmla="*/ 633046 w 1392702"/>
                <a:gd name="connsiteY6" fmla="*/ 450166 h 5500468"/>
                <a:gd name="connsiteX7" fmla="*/ 618978 w 1392702"/>
                <a:gd name="connsiteY7" fmla="*/ 492369 h 5500468"/>
                <a:gd name="connsiteX8" fmla="*/ 618978 w 1392702"/>
                <a:gd name="connsiteY8" fmla="*/ 773723 h 5500468"/>
                <a:gd name="connsiteX9" fmla="*/ 647114 w 1392702"/>
                <a:gd name="connsiteY9" fmla="*/ 858129 h 5500468"/>
                <a:gd name="connsiteX10" fmla="*/ 675249 w 1392702"/>
                <a:gd name="connsiteY10" fmla="*/ 956603 h 5500468"/>
                <a:gd name="connsiteX11" fmla="*/ 675249 w 1392702"/>
                <a:gd name="connsiteY11" fmla="*/ 1195754 h 5500468"/>
                <a:gd name="connsiteX12" fmla="*/ 661182 w 1392702"/>
                <a:gd name="connsiteY12" fmla="*/ 1237957 h 5500468"/>
                <a:gd name="connsiteX13" fmla="*/ 633046 w 1392702"/>
                <a:gd name="connsiteY13" fmla="*/ 1266093 h 5500468"/>
                <a:gd name="connsiteX14" fmla="*/ 604911 w 1392702"/>
                <a:gd name="connsiteY14" fmla="*/ 1308296 h 5500468"/>
                <a:gd name="connsiteX15" fmla="*/ 492369 w 1392702"/>
                <a:gd name="connsiteY15" fmla="*/ 1406769 h 5500468"/>
                <a:gd name="connsiteX16" fmla="*/ 464234 w 1392702"/>
                <a:gd name="connsiteY16" fmla="*/ 1434905 h 5500468"/>
                <a:gd name="connsiteX17" fmla="*/ 379828 w 1392702"/>
                <a:gd name="connsiteY17" fmla="*/ 1477108 h 5500468"/>
                <a:gd name="connsiteX18" fmla="*/ 281354 w 1392702"/>
                <a:gd name="connsiteY18" fmla="*/ 1561514 h 5500468"/>
                <a:gd name="connsiteX19" fmla="*/ 267286 w 1392702"/>
                <a:gd name="connsiteY19" fmla="*/ 1603717 h 5500468"/>
                <a:gd name="connsiteX20" fmla="*/ 239151 w 1392702"/>
                <a:gd name="connsiteY20" fmla="*/ 1631853 h 5500468"/>
                <a:gd name="connsiteX21" fmla="*/ 211015 w 1392702"/>
                <a:gd name="connsiteY21" fmla="*/ 1716259 h 5500468"/>
                <a:gd name="connsiteX22" fmla="*/ 196948 w 1392702"/>
                <a:gd name="connsiteY22" fmla="*/ 1758462 h 5500468"/>
                <a:gd name="connsiteX23" fmla="*/ 182880 w 1392702"/>
                <a:gd name="connsiteY23" fmla="*/ 1800665 h 5500468"/>
                <a:gd name="connsiteX24" fmla="*/ 168812 w 1392702"/>
                <a:gd name="connsiteY24" fmla="*/ 1899139 h 5500468"/>
                <a:gd name="connsiteX25" fmla="*/ 140677 w 1392702"/>
                <a:gd name="connsiteY25" fmla="*/ 2096086 h 5500468"/>
                <a:gd name="connsiteX26" fmla="*/ 98474 w 1392702"/>
                <a:gd name="connsiteY26" fmla="*/ 2391508 h 5500468"/>
                <a:gd name="connsiteX27" fmla="*/ 84406 w 1392702"/>
                <a:gd name="connsiteY27" fmla="*/ 2475914 h 5500468"/>
                <a:gd name="connsiteX28" fmla="*/ 42203 w 1392702"/>
                <a:gd name="connsiteY28" fmla="*/ 2644726 h 5500468"/>
                <a:gd name="connsiteX29" fmla="*/ 14068 w 1392702"/>
                <a:gd name="connsiteY29" fmla="*/ 2954216 h 5500468"/>
                <a:gd name="connsiteX30" fmla="*/ 0 w 1392702"/>
                <a:gd name="connsiteY30" fmla="*/ 3024554 h 5500468"/>
                <a:gd name="connsiteX31" fmla="*/ 14068 w 1392702"/>
                <a:gd name="connsiteY31" fmla="*/ 3488788 h 5500468"/>
                <a:gd name="connsiteX32" fmla="*/ 28135 w 1392702"/>
                <a:gd name="connsiteY32" fmla="*/ 3530991 h 5500468"/>
                <a:gd name="connsiteX33" fmla="*/ 84406 w 1392702"/>
                <a:gd name="connsiteY33" fmla="*/ 3615397 h 5500468"/>
                <a:gd name="connsiteX34" fmla="*/ 126609 w 1392702"/>
                <a:gd name="connsiteY34" fmla="*/ 3685736 h 5500468"/>
                <a:gd name="connsiteX35" fmla="*/ 182880 w 1392702"/>
                <a:gd name="connsiteY35" fmla="*/ 3756074 h 5500468"/>
                <a:gd name="connsiteX36" fmla="*/ 196948 w 1392702"/>
                <a:gd name="connsiteY36" fmla="*/ 3798277 h 5500468"/>
                <a:gd name="connsiteX37" fmla="*/ 225083 w 1392702"/>
                <a:gd name="connsiteY37" fmla="*/ 3826413 h 5500468"/>
                <a:gd name="connsiteX38" fmla="*/ 253218 w 1392702"/>
                <a:gd name="connsiteY38" fmla="*/ 3868616 h 5500468"/>
                <a:gd name="connsiteX39" fmla="*/ 323557 w 1392702"/>
                <a:gd name="connsiteY39" fmla="*/ 3924886 h 5500468"/>
                <a:gd name="connsiteX40" fmla="*/ 351692 w 1392702"/>
                <a:gd name="connsiteY40" fmla="*/ 3953022 h 5500468"/>
                <a:gd name="connsiteX41" fmla="*/ 365760 w 1392702"/>
                <a:gd name="connsiteY41" fmla="*/ 3995225 h 5500468"/>
                <a:gd name="connsiteX42" fmla="*/ 450166 w 1392702"/>
                <a:gd name="connsiteY42" fmla="*/ 4093699 h 5500468"/>
                <a:gd name="connsiteX43" fmla="*/ 478302 w 1392702"/>
                <a:gd name="connsiteY43" fmla="*/ 4121834 h 5500468"/>
                <a:gd name="connsiteX44" fmla="*/ 562708 w 1392702"/>
                <a:gd name="connsiteY44" fmla="*/ 4164037 h 5500468"/>
                <a:gd name="connsiteX45" fmla="*/ 590843 w 1392702"/>
                <a:gd name="connsiteY45" fmla="*/ 4192173 h 5500468"/>
                <a:gd name="connsiteX46" fmla="*/ 675249 w 1392702"/>
                <a:gd name="connsiteY46" fmla="*/ 4220308 h 5500468"/>
                <a:gd name="connsiteX47" fmla="*/ 689317 w 1392702"/>
                <a:gd name="connsiteY47" fmla="*/ 4262511 h 5500468"/>
                <a:gd name="connsiteX48" fmla="*/ 787791 w 1392702"/>
                <a:gd name="connsiteY48" fmla="*/ 4346917 h 5500468"/>
                <a:gd name="connsiteX49" fmla="*/ 801858 w 1392702"/>
                <a:gd name="connsiteY49" fmla="*/ 4389120 h 5500468"/>
                <a:gd name="connsiteX50" fmla="*/ 900332 w 1392702"/>
                <a:gd name="connsiteY50" fmla="*/ 4501662 h 5500468"/>
                <a:gd name="connsiteX51" fmla="*/ 928468 w 1392702"/>
                <a:gd name="connsiteY51" fmla="*/ 4586068 h 5500468"/>
                <a:gd name="connsiteX52" fmla="*/ 956603 w 1392702"/>
                <a:gd name="connsiteY52" fmla="*/ 4628271 h 5500468"/>
                <a:gd name="connsiteX53" fmla="*/ 970671 w 1392702"/>
                <a:gd name="connsiteY53" fmla="*/ 4670474 h 5500468"/>
                <a:gd name="connsiteX54" fmla="*/ 1012874 w 1392702"/>
                <a:gd name="connsiteY54" fmla="*/ 4698609 h 5500468"/>
                <a:gd name="connsiteX55" fmla="*/ 1041009 w 1392702"/>
                <a:gd name="connsiteY55" fmla="*/ 4853354 h 5500468"/>
                <a:gd name="connsiteX56" fmla="*/ 1055077 w 1392702"/>
                <a:gd name="connsiteY56" fmla="*/ 4895557 h 5500468"/>
                <a:gd name="connsiteX57" fmla="*/ 1069145 w 1392702"/>
                <a:gd name="connsiteY57" fmla="*/ 4951828 h 5500468"/>
                <a:gd name="connsiteX58" fmla="*/ 1097280 w 1392702"/>
                <a:gd name="connsiteY58" fmla="*/ 5134708 h 5500468"/>
                <a:gd name="connsiteX59" fmla="*/ 1125415 w 1392702"/>
                <a:gd name="connsiteY59" fmla="*/ 5219114 h 5500468"/>
                <a:gd name="connsiteX60" fmla="*/ 1139483 w 1392702"/>
                <a:gd name="connsiteY60" fmla="*/ 5261317 h 5500468"/>
                <a:gd name="connsiteX61" fmla="*/ 1195754 w 1392702"/>
                <a:gd name="connsiteY61" fmla="*/ 5345723 h 5500468"/>
                <a:gd name="connsiteX62" fmla="*/ 1223889 w 1392702"/>
                <a:gd name="connsiteY62" fmla="*/ 5373859 h 5500468"/>
                <a:gd name="connsiteX63" fmla="*/ 1294228 w 1392702"/>
                <a:gd name="connsiteY63" fmla="*/ 5430129 h 5500468"/>
                <a:gd name="connsiteX64" fmla="*/ 1322363 w 1392702"/>
                <a:gd name="connsiteY64" fmla="*/ 5472333 h 5500468"/>
                <a:gd name="connsiteX65" fmla="*/ 1378634 w 1392702"/>
                <a:gd name="connsiteY65" fmla="*/ 5486400 h 5500468"/>
                <a:gd name="connsiteX66" fmla="*/ 1392702 w 1392702"/>
                <a:gd name="connsiteY66" fmla="*/ 5500468 h 550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92702" h="5500468">
                  <a:moveTo>
                    <a:pt x="506437" y="0"/>
                  </a:moveTo>
                  <a:cubicBezTo>
                    <a:pt x="525194" y="23446"/>
                    <a:pt x="539911" y="50798"/>
                    <a:pt x="562708" y="70339"/>
                  </a:cubicBezTo>
                  <a:cubicBezTo>
                    <a:pt x="573967" y="79989"/>
                    <a:pt x="594426" y="73921"/>
                    <a:pt x="604911" y="84406"/>
                  </a:cubicBezTo>
                  <a:cubicBezTo>
                    <a:pt x="615396" y="94891"/>
                    <a:pt x="611349" y="113894"/>
                    <a:pt x="618978" y="126609"/>
                  </a:cubicBezTo>
                  <a:cubicBezTo>
                    <a:pt x="625802" y="137982"/>
                    <a:pt x="637735" y="145366"/>
                    <a:pt x="647114" y="154745"/>
                  </a:cubicBezTo>
                  <a:cubicBezTo>
                    <a:pt x="682620" y="261264"/>
                    <a:pt x="687196" y="235691"/>
                    <a:pt x="661182" y="365760"/>
                  </a:cubicBezTo>
                  <a:cubicBezTo>
                    <a:pt x="655366" y="394841"/>
                    <a:pt x="642425" y="422031"/>
                    <a:pt x="633046" y="450166"/>
                  </a:cubicBezTo>
                  <a:lnTo>
                    <a:pt x="618978" y="492369"/>
                  </a:lnTo>
                  <a:cubicBezTo>
                    <a:pt x="602845" y="621438"/>
                    <a:pt x="594397" y="626236"/>
                    <a:pt x="618978" y="773723"/>
                  </a:cubicBezTo>
                  <a:cubicBezTo>
                    <a:pt x="623854" y="802977"/>
                    <a:pt x="637735" y="829994"/>
                    <a:pt x="647114" y="858129"/>
                  </a:cubicBezTo>
                  <a:cubicBezTo>
                    <a:pt x="667295" y="918671"/>
                    <a:pt x="657587" y="885952"/>
                    <a:pt x="675249" y="956603"/>
                  </a:cubicBezTo>
                  <a:cubicBezTo>
                    <a:pt x="689748" y="1087093"/>
                    <a:pt x="697917" y="1071077"/>
                    <a:pt x="675249" y="1195754"/>
                  </a:cubicBezTo>
                  <a:cubicBezTo>
                    <a:pt x="672596" y="1210343"/>
                    <a:pt x="668811" y="1225242"/>
                    <a:pt x="661182" y="1237957"/>
                  </a:cubicBezTo>
                  <a:cubicBezTo>
                    <a:pt x="654358" y="1249330"/>
                    <a:pt x="641332" y="1255736"/>
                    <a:pt x="633046" y="1266093"/>
                  </a:cubicBezTo>
                  <a:cubicBezTo>
                    <a:pt x="622484" y="1279295"/>
                    <a:pt x="616044" y="1295572"/>
                    <a:pt x="604911" y="1308296"/>
                  </a:cubicBezTo>
                  <a:cubicBezTo>
                    <a:pt x="503671" y="1423998"/>
                    <a:pt x="571821" y="1343206"/>
                    <a:pt x="492369" y="1406769"/>
                  </a:cubicBezTo>
                  <a:cubicBezTo>
                    <a:pt x="482012" y="1415055"/>
                    <a:pt x="474591" y="1426619"/>
                    <a:pt x="464234" y="1434905"/>
                  </a:cubicBezTo>
                  <a:cubicBezTo>
                    <a:pt x="425278" y="1466070"/>
                    <a:pt x="424401" y="1462250"/>
                    <a:pt x="379828" y="1477108"/>
                  </a:cubicBezTo>
                  <a:cubicBezTo>
                    <a:pt x="311602" y="1545334"/>
                    <a:pt x="345628" y="1518665"/>
                    <a:pt x="281354" y="1561514"/>
                  </a:cubicBezTo>
                  <a:cubicBezTo>
                    <a:pt x="276665" y="1575582"/>
                    <a:pt x="274915" y="1591001"/>
                    <a:pt x="267286" y="1603717"/>
                  </a:cubicBezTo>
                  <a:cubicBezTo>
                    <a:pt x="260462" y="1615090"/>
                    <a:pt x="245082" y="1619990"/>
                    <a:pt x="239151" y="1631853"/>
                  </a:cubicBezTo>
                  <a:cubicBezTo>
                    <a:pt x="225888" y="1658379"/>
                    <a:pt x="220393" y="1688124"/>
                    <a:pt x="211015" y="1716259"/>
                  </a:cubicBezTo>
                  <a:lnTo>
                    <a:pt x="196948" y="1758462"/>
                  </a:lnTo>
                  <a:lnTo>
                    <a:pt x="182880" y="1800665"/>
                  </a:lnTo>
                  <a:cubicBezTo>
                    <a:pt x="178191" y="1833490"/>
                    <a:pt x="172474" y="1866184"/>
                    <a:pt x="168812" y="1899139"/>
                  </a:cubicBezTo>
                  <a:cubicBezTo>
                    <a:pt x="148265" y="2084062"/>
                    <a:pt x="172595" y="2000335"/>
                    <a:pt x="140677" y="2096086"/>
                  </a:cubicBezTo>
                  <a:cubicBezTo>
                    <a:pt x="91303" y="2491081"/>
                    <a:pt x="133149" y="2200797"/>
                    <a:pt x="98474" y="2391508"/>
                  </a:cubicBezTo>
                  <a:cubicBezTo>
                    <a:pt x="93371" y="2419571"/>
                    <a:pt x="91324" y="2448242"/>
                    <a:pt x="84406" y="2475914"/>
                  </a:cubicBezTo>
                  <a:cubicBezTo>
                    <a:pt x="28673" y="2698845"/>
                    <a:pt x="79015" y="2423862"/>
                    <a:pt x="42203" y="2644726"/>
                  </a:cubicBezTo>
                  <a:cubicBezTo>
                    <a:pt x="33184" y="2770995"/>
                    <a:pt x="31851" y="2838626"/>
                    <a:pt x="14068" y="2954216"/>
                  </a:cubicBezTo>
                  <a:cubicBezTo>
                    <a:pt x="10432" y="2977848"/>
                    <a:pt x="4689" y="3001108"/>
                    <a:pt x="0" y="3024554"/>
                  </a:cubicBezTo>
                  <a:cubicBezTo>
                    <a:pt x="4689" y="3179299"/>
                    <a:pt x="5480" y="3334211"/>
                    <a:pt x="14068" y="3488788"/>
                  </a:cubicBezTo>
                  <a:cubicBezTo>
                    <a:pt x="14891" y="3503594"/>
                    <a:pt x="20934" y="3518028"/>
                    <a:pt x="28135" y="3530991"/>
                  </a:cubicBezTo>
                  <a:cubicBezTo>
                    <a:pt x="44557" y="3560550"/>
                    <a:pt x="73713" y="3583318"/>
                    <a:pt x="84406" y="3615397"/>
                  </a:cubicBezTo>
                  <a:cubicBezTo>
                    <a:pt x="102668" y="3670183"/>
                    <a:pt x="87989" y="3647114"/>
                    <a:pt x="126609" y="3685736"/>
                  </a:cubicBezTo>
                  <a:cubicBezTo>
                    <a:pt x="161969" y="3791815"/>
                    <a:pt x="110158" y="3665172"/>
                    <a:pt x="182880" y="3756074"/>
                  </a:cubicBezTo>
                  <a:cubicBezTo>
                    <a:pt x="192143" y="3767653"/>
                    <a:pt x="189319" y="3785561"/>
                    <a:pt x="196948" y="3798277"/>
                  </a:cubicBezTo>
                  <a:cubicBezTo>
                    <a:pt x="203772" y="3809650"/>
                    <a:pt x="216798" y="3816056"/>
                    <a:pt x="225083" y="3826413"/>
                  </a:cubicBezTo>
                  <a:cubicBezTo>
                    <a:pt x="235645" y="3839615"/>
                    <a:pt x="242656" y="3855414"/>
                    <a:pt x="253218" y="3868616"/>
                  </a:cubicBezTo>
                  <a:cubicBezTo>
                    <a:pt x="283410" y="3906356"/>
                    <a:pt x="282937" y="3892390"/>
                    <a:pt x="323557" y="3924886"/>
                  </a:cubicBezTo>
                  <a:cubicBezTo>
                    <a:pt x="333914" y="3933172"/>
                    <a:pt x="342314" y="3943643"/>
                    <a:pt x="351692" y="3953022"/>
                  </a:cubicBezTo>
                  <a:cubicBezTo>
                    <a:pt x="356381" y="3967090"/>
                    <a:pt x="359128" y="3981962"/>
                    <a:pt x="365760" y="3995225"/>
                  </a:cubicBezTo>
                  <a:cubicBezTo>
                    <a:pt x="387185" y="4038075"/>
                    <a:pt x="415553" y="4059086"/>
                    <a:pt x="450166" y="4093699"/>
                  </a:cubicBezTo>
                  <a:cubicBezTo>
                    <a:pt x="459545" y="4103077"/>
                    <a:pt x="465719" y="4117640"/>
                    <a:pt x="478302" y="4121834"/>
                  </a:cubicBezTo>
                  <a:cubicBezTo>
                    <a:pt x="522875" y="4136692"/>
                    <a:pt x="523752" y="4132872"/>
                    <a:pt x="562708" y="4164037"/>
                  </a:cubicBezTo>
                  <a:cubicBezTo>
                    <a:pt x="573065" y="4172323"/>
                    <a:pt x="578980" y="4186241"/>
                    <a:pt x="590843" y="4192173"/>
                  </a:cubicBezTo>
                  <a:cubicBezTo>
                    <a:pt x="617369" y="4205436"/>
                    <a:pt x="675249" y="4220308"/>
                    <a:pt x="675249" y="4220308"/>
                  </a:cubicBezTo>
                  <a:cubicBezTo>
                    <a:pt x="679938" y="4234376"/>
                    <a:pt x="681092" y="4250173"/>
                    <a:pt x="689317" y="4262511"/>
                  </a:cubicBezTo>
                  <a:cubicBezTo>
                    <a:pt x="708911" y="4291903"/>
                    <a:pt x="761787" y="4327414"/>
                    <a:pt x="787791" y="4346917"/>
                  </a:cubicBezTo>
                  <a:cubicBezTo>
                    <a:pt x="792480" y="4360985"/>
                    <a:pt x="792961" y="4377257"/>
                    <a:pt x="801858" y="4389120"/>
                  </a:cubicBezTo>
                  <a:cubicBezTo>
                    <a:pt x="839421" y="4439205"/>
                    <a:pt x="876612" y="4448293"/>
                    <a:pt x="900332" y="4501662"/>
                  </a:cubicBezTo>
                  <a:cubicBezTo>
                    <a:pt x="912377" y="4528763"/>
                    <a:pt x="912017" y="4561392"/>
                    <a:pt x="928468" y="4586068"/>
                  </a:cubicBezTo>
                  <a:cubicBezTo>
                    <a:pt x="937846" y="4600136"/>
                    <a:pt x="949042" y="4613149"/>
                    <a:pt x="956603" y="4628271"/>
                  </a:cubicBezTo>
                  <a:cubicBezTo>
                    <a:pt x="963235" y="4641534"/>
                    <a:pt x="961408" y="4658895"/>
                    <a:pt x="970671" y="4670474"/>
                  </a:cubicBezTo>
                  <a:cubicBezTo>
                    <a:pt x="981233" y="4683676"/>
                    <a:pt x="998806" y="4689231"/>
                    <a:pt x="1012874" y="4698609"/>
                  </a:cubicBezTo>
                  <a:cubicBezTo>
                    <a:pt x="1045137" y="4795398"/>
                    <a:pt x="1009195" y="4678375"/>
                    <a:pt x="1041009" y="4853354"/>
                  </a:cubicBezTo>
                  <a:cubicBezTo>
                    <a:pt x="1043662" y="4867943"/>
                    <a:pt x="1051003" y="4881299"/>
                    <a:pt x="1055077" y="4895557"/>
                  </a:cubicBezTo>
                  <a:cubicBezTo>
                    <a:pt x="1060389" y="4914147"/>
                    <a:pt x="1064456" y="4933071"/>
                    <a:pt x="1069145" y="4951828"/>
                  </a:cubicBezTo>
                  <a:cubicBezTo>
                    <a:pt x="1075728" y="5004494"/>
                    <a:pt x="1082407" y="5080172"/>
                    <a:pt x="1097280" y="5134708"/>
                  </a:cubicBezTo>
                  <a:cubicBezTo>
                    <a:pt x="1105083" y="5163320"/>
                    <a:pt x="1116037" y="5190979"/>
                    <a:pt x="1125415" y="5219114"/>
                  </a:cubicBezTo>
                  <a:cubicBezTo>
                    <a:pt x="1130104" y="5233182"/>
                    <a:pt x="1131258" y="5248979"/>
                    <a:pt x="1139483" y="5261317"/>
                  </a:cubicBezTo>
                  <a:cubicBezTo>
                    <a:pt x="1158240" y="5289452"/>
                    <a:pt x="1171844" y="5321812"/>
                    <a:pt x="1195754" y="5345723"/>
                  </a:cubicBezTo>
                  <a:cubicBezTo>
                    <a:pt x="1205132" y="5355102"/>
                    <a:pt x="1215604" y="5363502"/>
                    <a:pt x="1223889" y="5373859"/>
                  </a:cubicBezTo>
                  <a:cubicBezTo>
                    <a:pt x="1270166" y="5431705"/>
                    <a:pt x="1227289" y="5407817"/>
                    <a:pt x="1294228" y="5430129"/>
                  </a:cubicBezTo>
                  <a:cubicBezTo>
                    <a:pt x="1303606" y="5444197"/>
                    <a:pt x="1308295" y="5462954"/>
                    <a:pt x="1322363" y="5472333"/>
                  </a:cubicBezTo>
                  <a:cubicBezTo>
                    <a:pt x="1338450" y="5483058"/>
                    <a:pt x="1360683" y="5479220"/>
                    <a:pt x="1378634" y="5486400"/>
                  </a:cubicBezTo>
                  <a:cubicBezTo>
                    <a:pt x="1384791" y="5488863"/>
                    <a:pt x="1388013" y="5495779"/>
                    <a:pt x="1392702" y="5500468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4846320" y="2574388"/>
              <a:ext cx="348176" cy="2089052"/>
            </a:xfrm>
            <a:custGeom>
              <a:avLst/>
              <a:gdLst>
                <a:gd name="connsiteX0" fmla="*/ 182880 w 464234"/>
                <a:gd name="connsiteY0" fmla="*/ 0 h 2785403"/>
                <a:gd name="connsiteX1" fmla="*/ 168812 w 464234"/>
                <a:gd name="connsiteY1" fmla="*/ 70338 h 2785403"/>
                <a:gd name="connsiteX2" fmla="*/ 140677 w 464234"/>
                <a:gd name="connsiteY2" fmla="*/ 98474 h 2785403"/>
                <a:gd name="connsiteX3" fmla="*/ 70338 w 464234"/>
                <a:gd name="connsiteY3" fmla="*/ 211015 h 2785403"/>
                <a:gd name="connsiteX4" fmla="*/ 42203 w 464234"/>
                <a:gd name="connsiteY4" fmla="*/ 365760 h 2785403"/>
                <a:gd name="connsiteX5" fmla="*/ 28135 w 464234"/>
                <a:gd name="connsiteY5" fmla="*/ 548640 h 2785403"/>
                <a:gd name="connsiteX6" fmla="*/ 0 w 464234"/>
                <a:gd name="connsiteY6" fmla="*/ 928468 h 2785403"/>
                <a:gd name="connsiteX7" fmla="*/ 14068 w 464234"/>
                <a:gd name="connsiteY7" fmla="*/ 1294228 h 2785403"/>
                <a:gd name="connsiteX8" fmla="*/ 28135 w 464234"/>
                <a:gd name="connsiteY8" fmla="*/ 1547446 h 2785403"/>
                <a:gd name="connsiteX9" fmla="*/ 14068 w 464234"/>
                <a:gd name="connsiteY9" fmla="*/ 1997612 h 2785403"/>
                <a:gd name="connsiteX10" fmla="*/ 56271 w 464234"/>
                <a:gd name="connsiteY10" fmla="*/ 2180492 h 2785403"/>
                <a:gd name="connsiteX11" fmla="*/ 84406 w 464234"/>
                <a:gd name="connsiteY11" fmla="*/ 2208628 h 2785403"/>
                <a:gd name="connsiteX12" fmla="*/ 98474 w 464234"/>
                <a:gd name="connsiteY12" fmla="*/ 2250831 h 2785403"/>
                <a:gd name="connsiteX13" fmla="*/ 154745 w 464234"/>
                <a:gd name="connsiteY13" fmla="*/ 2321169 h 2785403"/>
                <a:gd name="connsiteX14" fmla="*/ 168812 w 464234"/>
                <a:gd name="connsiteY14" fmla="*/ 2363372 h 2785403"/>
                <a:gd name="connsiteX15" fmla="*/ 196948 w 464234"/>
                <a:gd name="connsiteY15" fmla="*/ 2391508 h 2785403"/>
                <a:gd name="connsiteX16" fmla="*/ 225083 w 464234"/>
                <a:gd name="connsiteY16" fmla="*/ 2475914 h 2785403"/>
                <a:gd name="connsiteX17" fmla="*/ 253218 w 464234"/>
                <a:gd name="connsiteY17" fmla="*/ 2518117 h 2785403"/>
                <a:gd name="connsiteX18" fmla="*/ 295422 w 464234"/>
                <a:gd name="connsiteY18" fmla="*/ 2588455 h 2785403"/>
                <a:gd name="connsiteX19" fmla="*/ 337625 w 464234"/>
                <a:gd name="connsiteY19" fmla="*/ 2602523 h 2785403"/>
                <a:gd name="connsiteX20" fmla="*/ 422031 w 464234"/>
                <a:gd name="connsiteY20" fmla="*/ 2715065 h 2785403"/>
                <a:gd name="connsiteX21" fmla="*/ 464234 w 464234"/>
                <a:gd name="connsiteY21" fmla="*/ 2785403 h 278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4234" h="2785403">
                  <a:moveTo>
                    <a:pt x="182880" y="0"/>
                  </a:moveTo>
                  <a:cubicBezTo>
                    <a:pt x="178191" y="23446"/>
                    <a:pt x="178231" y="48361"/>
                    <a:pt x="168812" y="70338"/>
                  </a:cubicBezTo>
                  <a:cubicBezTo>
                    <a:pt x="163587" y="82529"/>
                    <a:pt x="146608" y="86611"/>
                    <a:pt x="140677" y="98474"/>
                  </a:cubicBezTo>
                  <a:cubicBezTo>
                    <a:pt x="82085" y="215659"/>
                    <a:pt x="151534" y="156886"/>
                    <a:pt x="70338" y="211015"/>
                  </a:cubicBezTo>
                  <a:cubicBezTo>
                    <a:pt x="46396" y="282844"/>
                    <a:pt x="52808" y="254412"/>
                    <a:pt x="42203" y="365760"/>
                  </a:cubicBezTo>
                  <a:cubicBezTo>
                    <a:pt x="36406" y="426625"/>
                    <a:pt x="32071" y="487627"/>
                    <a:pt x="28135" y="548640"/>
                  </a:cubicBezTo>
                  <a:cubicBezTo>
                    <a:pt x="5395" y="901113"/>
                    <a:pt x="26577" y="689279"/>
                    <a:pt x="0" y="928468"/>
                  </a:cubicBezTo>
                  <a:cubicBezTo>
                    <a:pt x="4689" y="1050388"/>
                    <a:pt x="8528" y="1172344"/>
                    <a:pt x="14068" y="1294228"/>
                  </a:cubicBezTo>
                  <a:cubicBezTo>
                    <a:pt x="17907" y="1378677"/>
                    <a:pt x="28135" y="1462910"/>
                    <a:pt x="28135" y="1547446"/>
                  </a:cubicBezTo>
                  <a:cubicBezTo>
                    <a:pt x="28135" y="1697575"/>
                    <a:pt x="18757" y="1847557"/>
                    <a:pt x="14068" y="1997612"/>
                  </a:cubicBezTo>
                  <a:cubicBezTo>
                    <a:pt x="17937" y="2024697"/>
                    <a:pt x="30522" y="2154742"/>
                    <a:pt x="56271" y="2180492"/>
                  </a:cubicBezTo>
                  <a:lnTo>
                    <a:pt x="84406" y="2208628"/>
                  </a:lnTo>
                  <a:cubicBezTo>
                    <a:pt x="89095" y="2222696"/>
                    <a:pt x="91842" y="2237568"/>
                    <a:pt x="98474" y="2250831"/>
                  </a:cubicBezTo>
                  <a:cubicBezTo>
                    <a:pt x="116221" y="2286326"/>
                    <a:pt x="128574" y="2294999"/>
                    <a:pt x="154745" y="2321169"/>
                  </a:cubicBezTo>
                  <a:cubicBezTo>
                    <a:pt x="159434" y="2335237"/>
                    <a:pt x="161183" y="2350657"/>
                    <a:pt x="168812" y="2363372"/>
                  </a:cubicBezTo>
                  <a:cubicBezTo>
                    <a:pt x="175636" y="2374745"/>
                    <a:pt x="191016" y="2379645"/>
                    <a:pt x="196948" y="2391508"/>
                  </a:cubicBezTo>
                  <a:cubicBezTo>
                    <a:pt x="210211" y="2418034"/>
                    <a:pt x="208632" y="2451238"/>
                    <a:pt x="225083" y="2475914"/>
                  </a:cubicBezTo>
                  <a:cubicBezTo>
                    <a:pt x="234461" y="2489982"/>
                    <a:pt x="245657" y="2502995"/>
                    <a:pt x="253218" y="2518117"/>
                  </a:cubicBezTo>
                  <a:cubicBezTo>
                    <a:pt x="272188" y="2556056"/>
                    <a:pt x="256168" y="2564903"/>
                    <a:pt x="295422" y="2588455"/>
                  </a:cubicBezTo>
                  <a:cubicBezTo>
                    <a:pt x="308138" y="2596084"/>
                    <a:pt x="323557" y="2597834"/>
                    <a:pt x="337625" y="2602523"/>
                  </a:cubicBezTo>
                  <a:cubicBezTo>
                    <a:pt x="374225" y="2712328"/>
                    <a:pt x="314266" y="2553416"/>
                    <a:pt x="422031" y="2715065"/>
                  </a:cubicBezTo>
                  <a:cubicBezTo>
                    <a:pt x="455982" y="2765992"/>
                    <a:pt x="442605" y="2742146"/>
                    <a:pt x="464234" y="2785403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4192172" y="3882683"/>
              <a:ext cx="675249" cy="822960"/>
            </a:xfrm>
            <a:custGeom>
              <a:avLst/>
              <a:gdLst>
                <a:gd name="connsiteX0" fmla="*/ 900332 w 900332"/>
                <a:gd name="connsiteY0" fmla="*/ 0 h 1097280"/>
                <a:gd name="connsiteX1" fmla="*/ 872197 w 900332"/>
                <a:gd name="connsiteY1" fmla="*/ 70338 h 1097280"/>
                <a:gd name="connsiteX2" fmla="*/ 829994 w 900332"/>
                <a:gd name="connsiteY2" fmla="*/ 98474 h 1097280"/>
                <a:gd name="connsiteX3" fmla="*/ 773723 w 900332"/>
                <a:gd name="connsiteY3" fmla="*/ 168812 h 1097280"/>
                <a:gd name="connsiteX4" fmla="*/ 703385 w 900332"/>
                <a:gd name="connsiteY4" fmla="*/ 225083 h 1097280"/>
                <a:gd name="connsiteX5" fmla="*/ 618979 w 900332"/>
                <a:gd name="connsiteY5" fmla="*/ 323557 h 1097280"/>
                <a:gd name="connsiteX6" fmla="*/ 548640 w 900332"/>
                <a:gd name="connsiteY6" fmla="*/ 379827 h 1097280"/>
                <a:gd name="connsiteX7" fmla="*/ 520505 w 900332"/>
                <a:gd name="connsiteY7" fmla="*/ 422031 h 1097280"/>
                <a:gd name="connsiteX8" fmla="*/ 492369 w 900332"/>
                <a:gd name="connsiteY8" fmla="*/ 450166 h 1097280"/>
                <a:gd name="connsiteX9" fmla="*/ 450166 w 900332"/>
                <a:gd name="connsiteY9" fmla="*/ 520504 h 1097280"/>
                <a:gd name="connsiteX10" fmla="*/ 393895 w 900332"/>
                <a:gd name="connsiteY10" fmla="*/ 633046 h 1097280"/>
                <a:gd name="connsiteX11" fmla="*/ 323557 w 900332"/>
                <a:gd name="connsiteY11" fmla="*/ 731520 h 1097280"/>
                <a:gd name="connsiteX12" fmla="*/ 281354 w 900332"/>
                <a:gd name="connsiteY12" fmla="*/ 759655 h 1097280"/>
                <a:gd name="connsiteX13" fmla="*/ 196948 w 900332"/>
                <a:gd name="connsiteY13" fmla="*/ 787791 h 1097280"/>
                <a:gd name="connsiteX14" fmla="*/ 154745 w 900332"/>
                <a:gd name="connsiteY14" fmla="*/ 801858 h 1097280"/>
                <a:gd name="connsiteX15" fmla="*/ 126609 w 900332"/>
                <a:gd name="connsiteY15" fmla="*/ 829994 h 1097280"/>
                <a:gd name="connsiteX16" fmla="*/ 98474 w 900332"/>
                <a:gd name="connsiteY16" fmla="*/ 872197 h 1097280"/>
                <a:gd name="connsiteX17" fmla="*/ 56271 w 900332"/>
                <a:gd name="connsiteY17" fmla="*/ 900332 h 1097280"/>
                <a:gd name="connsiteX18" fmla="*/ 28135 w 900332"/>
                <a:gd name="connsiteY18" fmla="*/ 984738 h 1097280"/>
                <a:gd name="connsiteX19" fmla="*/ 14068 w 900332"/>
                <a:gd name="connsiteY19" fmla="*/ 1026941 h 1097280"/>
                <a:gd name="connsiteX20" fmla="*/ 0 w 900332"/>
                <a:gd name="connsiteY20" fmla="*/ 1069144 h 1097280"/>
                <a:gd name="connsiteX21" fmla="*/ 0 w 900332"/>
                <a:gd name="connsiteY21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0332" h="1097280">
                  <a:moveTo>
                    <a:pt x="900332" y="0"/>
                  </a:moveTo>
                  <a:cubicBezTo>
                    <a:pt x="890954" y="23446"/>
                    <a:pt x="886874" y="49789"/>
                    <a:pt x="872197" y="70338"/>
                  </a:cubicBezTo>
                  <a:cubicBezTo>
                    <a:pt x="862370" y="84096"/>
                    <a:pt x="840556" y="85272"/>
                    <a:pt x="829994" y="98474"/>
                  </a:cubicBezTo>
                  <a:cubicBezTo>
                    <a:pt x="752339" y="195543"/>
                    <a:pt x="894668" y="88183"/>
                    <a:pt x="773723" y="168812"/>
                  </a:cubicBezTo>
                  <a:cubicBezTo>
                    <a:pt x="705166" y="271648"/>
                    <a:pt x="789866" y="163311"/>
                    <a:pt x="703385" y="225083"/>
                  </a:cubicBezTo>
                  <a:cubicBezTo>
                    <a:pt x="640169" y="270238"/>
                    <a:pt x="658635" y="273988"/>
                    <a:pt x="618979" y="323557"/>
                  </a:cubicBezTo>
                  <a:cubicBezTo>
                    <a:pt x="596071" y="352191"/>
                    <a:pt x="579974" y="358938"/>
                    <a:pt x="548640" y="379827"/>
                  </a:cubicBezTo>
                  <a:cubicBezTo>
                    <a:pt x="539262" y="393895"/>
                    <a:pt x="531067" y="408828"/>
                    <a:pt x="520505" y="422031"/>
                  </a:cubicBezTo>
                  <a:cubicBezTo>
                    <a:pt x="512220" y="432388"/>
                    <a:pt x="499193" y="438793"/>
                    <a:pt x="492369" y="450166"/>
                  </a:cubicBezTo>
                  <a:cubicBezTo>
                    <a:pt x="437583" y="541475"/>
                    <a:pt x="521457" y="449216"/>
                    <a:pt x="450166" y="520504"/>
                  </a:cubicBezTo>
                  <a:cubicBezTo>
                    <a:pt x="417837" y="617494"/>
                    <a:pt x="443002" y="583940"/>
                    <a:pt x="393895" y="633046"/>
                  </a:cubicBezTo>
                  <a:cubicBezTo>
                    <a:pt x="351693" y="759654"/>
                    <a:pt x="398584" y="694006"/>
                    <a:pt x="323557" y="731520"/>
                  </a:cubicBezTo>
                  <a:cubicBezTo>
                    <a:pt x="308435" y="739081"/>
                    <a:pt x="296804" y="752788"/>
                    <a:pt x="281354" y="759655"/>
                  </a:cubicBezTo>
                  <a:cubicBezTo>
                    <a:pt x="254253" y="771700"/>
                    <a:pt x="225083" y="778413"/>
                    <a:pt x="196948" y="787791"/>
                  </a:cubicBezTo>
                  <a:lnTo>
                    <a:pt x="154745" y="801858"/>
                  </a:lnTo>
                  <a:cubicBezTo>
                    <a:pt x="145366" y="811237"/>
                    <a:pt x="134895" y="819637"/>
                    <a:pt x="126609" y="829994"/>
                  </a:cubicBezTo>
                  <a:cubicBezTo>
                    <a:pt x="116047" y="843196"/>
                    <a:pt x="110429" y="860242"/>
                    <a:pt x="98474" y="872197"/>
                  </a:cubicBezTo>
                  <a:cubicBezTo>
                    <a:pt x="86519" y="884152"/>
                    <a:pt x="70339" y="890954"/>
                    <a:pt x="56271" y="900332"/>
                  </a:cubicBezTo>
                  <a:lnTo>
                    <a:pt x="28135" y="984738"/>
                  </a:lnTo>
                  <a:lnTo>
                    <a:pt x="14068" y="1026941"/>
                  </a:lnTo>
                  <a:cubicBezTo>
                    <a:pt x="9379" y="1041009"/>
                    <a:pt x="0" y="1054315"/>
                    <a:pt x="0" y="1069144"/>
                  </a:cubicBezTo>
                  <a:lnTo>
                    <a:pt x="0" y="1097280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3464169" y="1382151"/>
              <a:ext cx="1719776" cy="2648243"/>
            </a:xfrm>
            <a:custGeom>
              <a:avLst/>
              <a:gdLst>
                <a:gd name="connsiteX0" fmla="*/ 2293034 w 2293034"/>
                <a:gd name="connsiteY0" fmla="*/ 0 h 3530990"/>
                <a:gd name="connsiteX1" fmla="*/ 2166425 w 2293034"/>
                <a:gd name="connsiteY1" fmla="*/ 28135 h 3530990"/>
                <a:gd name="connsiteX2" fmla="*/ 2124222 w 2293034"/>
                <a:gd name="connsiteY2" fmla="*/ 56270 h 3530990"/>
                <a:gd name="connsiteX3" fmla="*/ 2039816 w 2293034"/>
                <a:gd name="connsiteY3" fmla="*/ 84406 h 3530990"/>
                <a:gd name="connsiteX4" fmla="*/ 1997613 w 2293034"/>
                <a:gd name="connsiteY4" fmla="*/ 98474 h 3530990"/>
                <a:gd name="connsiteX5" fmla="*/ 1955410 w 2293034"/>
                <a:gd name="connsiteY5" fmla="*/ 168812 h 3530990"/>
                <a:gd name="connsiteX6" fmla="*/ 1856936 w 2293034"/>
                <a:gd name="connsiteY6" fmla="*/ 239150 h 3530990"/>
                <a:gd name="connsiteX7" fmla="*/ 1786597 w 2293034"/>
                <a:gd name="connsiteY7" fmla="*/ 295421 h 3530990"/>
                <a:gd name="connsiteX8" fmla="*/ 1730326 w 2293034"/>
                <a:gd name="connsiteY8" fmla="*/ 351692 h 3530990"/>
                <a:gd name="connsiteX9" fmla="*/ 1702191 w 2293034"/>
                <a:gd name="connsiteY9" fmla="*/ 393895 h 3530990"/>
                <a:gd name="connsiteX10" fmla="*/ 1659988 w 2293034"/>
                <a:gd name="connsiteY10" fmla="*/ 422030 h 3530990"/>
                <a:gd name="connsiteX11" fmla="*/ 1575582 w 2293034"/>
                <a:gd name="connsiteY11" fmla="*/ 506437 h 3530990"/>
                <a:gd name="connsiteX12" fmla="*/ 1505243 w 2293034"/>
                <a:gd name="connsiteY12" fmla="*/ 562707 h 3530990"/>
                <a:gd name="connsiteX13" fmla="*/ 1463040 w 2293034"/>
                <a:gd name="connsiteY13" fmla="*/ 576775 h 3530990"/>
                <a:gd name="connsiteX14" fmla="*/ 1392702 w 2293034"/>
                <a:gd name="connsiteY14" fmla="*/ 647114 h 3530990"/>
                <a:gd name="connsiteX15" fmla="*/ 1364566 w 2293034"/>
                <a:gd name="connsiteY15" fmla="*/ 675249 h 3530990"/>
                <a:gd name="connsiteX16" fmla="*/ 1308296 w 2293034"/>
                <a:gd name="connsiteY16" fmla="*/ 801858 h 3530990"/>
                <a:gd name="connsiteX17" fmla="*/ 1280160 w 2293034"/>
                <a:gd name="connsiteY17" fmla="*/ 829994 h 3530990"/>
                <a:gd name="connsiteX18" fmla="*/ 1252025 w 2293034"/>
                <a:gd name="connsiteY18" fmla="*/ 872197 h 3530990"/>
                <a:gd name="connsiteX19" fmla="*/ 1209822 w 2293034"/>
                <a:gd name="connsiteY19" fmla="*/ 900332 h 3530990"/>
                <a:gd name="connsiteX20" fmla="*/ 1181686 w 2293034"/>
                <a:gd name="connsiteY20" fmla="*/ 928467 h 3530990"/>
                <a:gd name="connsiteX21" fmla="*/ 1139483 w 2293034"/>
                <a:gd name="connsiteY21" fmla="*/ 998806 h 3530990"/>
                <a:gd name="connsiteX22" fmla="*/ 1125416 w 2293034"/>
                <a:gd name="connsiteY22" fmla="*/ 1041009 h 3530990"/>
                <a:gd name="connsiteX23" fmla="*/ 1083213 w 2293034"/>
                <a:gd name="connsiteY23" fmla="*/ 1055077 h 3530990"/>
                <a:gd name="connsiteX24" fmla="*/ 970671 w 2293034"/>
                <a:gd name="connsiteY24" fmla="*/ 1153550 h 3530990"/>
                <a:gd name="connsiteX25" fmla="*/ 900333 w 2293034"/>
                <a:gd name="connsiteY25" fmla="*/ 1209821 h 3530990"/>
                <a:gd name="connsiteX26" fmla="*/ 872197 w 2293034"/>
                <a:gd name="connsiteY26" fmla="*/ 1237957 h 3530990"/>
                <a:gd name="connsiteX27" fmla="*/ 829994 w 2293034"/>
                <a:gd name="connsiteY27" fmla="*/ 1252024 h 3530990"/>
                <a:gd name="connsiteX28" fmla="*/ 773723 w 2293034"/>
                <a:gd name="connsiteY28" fmla="*/ 1308295 h 3530990"/>
                <a:gd name="connsiteX29" fmla="*/ 731520 w 2293034"/>
                <a:gd name="connsiteY29" fmla="*/ 1378634 h 3530990"/>
                <a:gd name="connsiteX30" fmla="*/ 717453 w 2293034"/>
                <a:gd name="connsiteY30" fmla="*/ 1420837 h 3530990"/>
                <a:gd name="connsiteX31" fmla="*/ 647114 w 2293034"/>
                <a:gd name="connsiteY31" fmla="*/ 1477107 h 3530990"/>
                <a:gd name="connsiteX32" fmla="*/ 633046 w 2293034"/>
                <a:gd name="connsiteY32" fmla="*/ 1519310 h 3530990"/>
                <a:gd name="connsiteX33" fmla="*/ 590843 w 2293034"/>
                <a:gd name="connsiteY33" fmla="*/ 1603717 h 3530990"/>
                <a:gd name="connsiteX34" fmla="*/ 548640 w 2293034"/>
                <a:gd name="connsiteY34" fmla="*/ 1772529 h 3530990"/>
                <a:gd name="connsiteX35" fmla="*/ 506437 w 2293034"/>
                <a:gd name="connsiteY35" fmla="*/ 1856935 h 3530990"/>
                <a:gd name="connsiteX36" fmla="*/ 478302 w 2293034"/>
                <a:gd name="connsiteY36" fmla="*/ 1997612 h 3530990"/>
                <a:gd name="connsiteX37" fmla="*/ 464234 w 2293034"/>
                <a:gd name="connsiteY37" fmla="*/ 2039815 h 3530990"/>
                <a:gd name="connsiteX38" fmla="*/ 422031 w 2293034"/>
                <a:gd name="connsiteY38" fmla="*/ 2082018 h 3530990"/>
                <a:gd name="connsiteX39" fmla="*/ 407963 w 2293034"/>
                <a:gd name="connsiteY39" fmla="*/ 2124221 h 3530990"/>
                <a:gd name="connsiteX40" fmla="*/ 436099 w 2293034"/>
                <a:gd name="connsiteY40" fmla="*/ 2532184 h 3530990"/>
                <a:gd name="connsiteX41" fmla="*/ 422031 w 2293034"/>
                <a:gd name="connsiteY41" fmla="*/ 2897944 h 3530990"/>
                <a:gd name="connsiteX42" fmla="*/ 323557 w 2293034"/>
                <a:gd name="connsiteY42" fmla="*/ 2996418 h 3530990"/>
                <a:gd name="connsiteX43" fmla="*/ 267286 w 2293034"/>
                <a:gd name="connsiteY43" fmla="*/ 3066757 h 3530990"/>
                <a:gd name="connsiteX44" fmla="*/ 253219 w 2293034"/>
                <a:gd name="connsiteY44" fmla="*/ 3108960 h 3530990"/>
                <a:gd name="connsiteX45" fmla="*/ 182880 w 2293034"/>
                <a:gd name="connsiteY45" fmla="*/ 3151163 h 3530990"/>
                <a:gd name="connsiteX46" fmla="*/ 140677 w 2293034"/>
                <a:gd name="connsiteY46" fmla="*/ 3179298 h 3530990"/>
                <a:gd name="connsiteX47" fmla="*/ 112542 w 2293034"/>
                <a:gd name="connsiteY47" fmla="*/ 3221501 h 3530990"/>
                <a:gd name="connsiteX48" fmla="*/ 98474 w 2293034"/>
                <a:gd name="connsiteY48" fmla="*/ 3263704 h 3530990"/>
                <a:gd name="connsiteX49" fmla="*/ 70339 w 2293034"/>
                <a:gd name="connsiteY49" fmla="*/ 3291840 h 3530990"/>
                <a:gd name="connsiteX50" fmla="*/ 28136 w 2293034"/>
                <a:gd name="connsiteY50" fmla="*/ 3418449 h 3530990"/>
                <a:gd name="connsiteX51" fmla="*/ 14068 w 2293034"/>
                <a:gd name="connsiteY51" fmla="*/ 3460652 h 3530990"/>
                <a:gd name="connsiteX52" fmla="*/ 0 w 2293034"/>
                <a:gd name="connsiteY52" fmla="*/ 3530990 h 353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93034" h="3530990">
                  <a:moveTo>
                    <a:pt x="2293034" y="0"/>
                  </a:moveTo>
                  <a:cubicBezTo>
                    <a:pt x="2260611" y="5404"/>
                    <a:pt x="2201059" y="10818"/>
                    <a:pt x="2166425" y="28135"/>
                  </a:cubicBezTo>
                  <a:cubicBezTo>
                    <a:pt x="2151303" y="35696"/>
                    <a:pt x="2139672" y="49403"/>
                    <a:pt x="2124222" y="56270"/>
                  </a:cubicBezTo>
                  <a:cubicBezTo>
                    <a:pt x="2097121" y="68315"/>
                    <a:pt x="2067951" y="75027"/>
                    <a:pt x="2039816" y="84406"/>
                  </a:cubicBezTo>
                  <a:lnTo>
                    <a:pt x="1997613" y="98474"/>
                  </a:lnTo>
                  <a:cubicBezTo>
                    <a:pt x="1893660" y="202423"/>
                    <a:pt x="2046712" y="40987"/>
                    <a:pt x="1955410" y="168812"/>
                  </a:cubicBezTo>
                  <a:cubicBezTo>
                    <a:pt x="1913687" y="227224"/>
                    <a:pt x="1910310" y="221359"/>
                    <a:pt x="1856936" y="239150"/>
                  </a:cubicBezTo>
                  <a:cubicBezTo>
                    <a:pt x="1761158" y="334928"/>
                    <a:pt x="1910821" y="188943"/>
                    <a:pt x="1786597" y="295421"/>
                  </a:cubicBezTo>
                  <a:cubicBezTo>
                    <a:pt x="1766457" y="312684"/>
                    <a:pt x="1745040" y="329621"/>
                    <a:pt x="1730326" y="351692"/>
                  </a:cubicBezTo>
                  <a:cubicBezTo>
                    <a:pt x="1720948" y="365760"/>
                    <a:pt x="1714146" y="381940"/>
                    <a:pt x="1702191" y="393895"/>
                  </a:cubicBezTo>
                  <a:cubicBezTo>
                    <a:pt x="1690236" y="405850"/>
                    <a:pt x="1672825" y="411027"/>
                    <a:pt x="1659988" y="422030"/>
                  </a:cubicBezTo>
                  <a:cubicBezTo>
                    <a:pt x="1659965" y="422050"/>
                    <a:pt x="1589661" y="492358"/>
                    <a:pt x="1575582" y="506437"/>
                  </a:cubicBezTo>
                  <a:cubicBezTo>
                    <a:pt x="1549414" y="532605"/>
                    <a:pt x="1540733" y="544962"/>
                    <a:pt x="1505243" y="562707"/>
                  </a:cubicBezTo>
                  <a:cubicBezTo>
                    <a:pt x="1491980" y="569339"/>
                    <a:pt x="1477108" y="572086"/>
                    <a:pt x="1463040" y="576775"/>
                  </a:cubicBezTo>
                  <a:lnTo>
                    <a:pt x="1392702" y="647114"/>
                  </a:lnTo>
                  <a:lnTo>
                    <a:pt x="1364566" y="675249"/>
                  </a:lnTo>
                  <a:cubicBezTo>
                    <a:pt x="1342258" y="742175"/>
                    <a:pt x="1346512" y="754088"/>
                    <a:pt x="1308296" y="801858"/>
                  </a:cubicBezTo>
                  <a:cubicBezTo>
                    <a:pt x="1300010" y="812215"/>
                    <a:pt x="1288446" y="819637"/>
                    <a:pt x="1280160" y="829994"/>
                  </a:cubicBezTo>
                  <a:cubicBezTo>
                    <a:pt x="1269598" y="843196"/>
                    <a:pt x="1263980" y="860242"/>
                    <a:pt x="1252025" y="872197"/>
                  </a:cubicBezTo>
                  <a:cubicBezTo>
                    <a:pt x="1240070" y="884152"/>
                    <a:pt x="1223024" y="889770"/>
                    <a:pt x="1209822" y="900332"/>
                  </a:cubicBezTo>
                  <a:cubicBezTo>
                    <a:pt x="1199465" y="908617"/>
                    <a:pt x="1191065" y="919089"/>
                    <a:pt x="1181686" y="928467"/>
                  </a:cubicBezTo>
                  <a:cubicBezTo>
                    <a:pt x="1141837" y="1048019"/>
                    <a:pt x="1197414" y="902254"/>
                    <a:pt x="1139483" y="998806"/>
                  </a:cubicBezTo>
                  <a:cubicBezTo>
                    <a:pt x="1131854" y="1011521"/>
                    <a:pt x="1135901" y="1030524"/>
                    <a:pt x="1125416" y="1041009"/>
                  </a:cubicBezTo>
                  <a:cubicBezTo>
                    <a:pt x="1114931" y="1051495"/>
                    <a:pt x="1097281" y="1050388"/>
                    <a:pt x="1083213" y="1055077"/>
                  </a:cubicBezTo>
                  <a:cubicBezTo>
                    <a:pt x="1003486" y="1174665"/>
                    <a:pt x="1134812" y="989403"/>
                    <a:pt x="970671" y="1153550"/>
                  </a:cubicBezTo>
                  <a:cubicBezTo>
                    <a:pt x="902742" y="1221481"/>
                    <a:pt x="989059" y="1138841"/>
                    <a:pt x="900333" y="1209821"/>
                  </a:cubicBezTo>
                  <a:cubicBezTo>
                    <a:pt x="889976" y="1218107"/>
                    <a:pt x="883570" y="1231133"/>
                    <a:pt x="872197" y="1237957"/>
                  </a:cubicBezTo>
                  <a:cubicBezTo>
                    <a:pt x="859482" y="1245586"/>
                    <a:pt x="844062" y="1247335"/>
                    <a:pt x="829994" y="1252024"/>
                  </a:cubicBezTo>
                  <a:cubicBezTo>
                    <a:pt x="811237" y="1270781"/>
                    <a:pt x="782111" y="1283130"/>
                    <a:pt x="773723" y="1308295"/>
                  </a:cubicBezTo>
                  <a:cubicBezTo>
                    <a:pt x="755462" y="1363081"/>
                    <a:pt x="770141" y="1340013"/>
                    <a:pt x="731520" y="1378634"/>
                  </a:cubicBezTo>
                  <a:cubicBezTo>
                    <a:pt x="726831" y="1392702"/>
                    <a:pt x="725082" y="1408122"/>
                    <a:pt x="717453" y="1420837"/>
                  </a:cubicBezTo>
                  <a:cubicBezTo>
                    <a:pt x="704090" y="1443108"/>
                    <a:pt x="666280" y="1464329"/>
                    <a:pt x="647114" y="1477107"/>
                  </a:cubicBezTo>
                  <a:cubicBezTo>
                    <a:pt x="642425" y="1491175"/>
                    <a:pt x="639678" y="1506047"/>
                    <a:pt x="633046" y="1519310"/>
                  </a:cubicBezTo>
                  <a:cubicBezTo>
                    <a:pt x="578505" y="1628393"/>
                    <a:pt x="626203" y="1497639"/>
                    <a:pt x="590843" y="1603717"/>
                  </a:cubicBezTo>
                  <a:cubicBezTo>
                    <a:pt x="583811" y="1645911"/>
                    <a:pt x="573412" y="1735370"/>
                    <a:pt x="548640" y="1772529"/>
                  </a:cubicBezTo>
                  <a:cubicBezTo>
                    <a:pt x="522697" y="1811444"/>
                    <a:pt x="516715" y="1812398"/>
                    <a:pt x="506437" y="1856935"/>
                  </a:cubicBezTo>
                  <a:cubicBezTo>
                    <a:pt x="495684" y="1903531"/>
                    <a:pt x="493425" y="1952245"/>
                    <a:pt x="478302" y="1997612"/>
                  </a:cubicBezTo>
                  <a:cubicBezTo>
                    <a:pt x="473613" y="2011680"/>
                    <a:pt x="472459" y="2027477"/>
                    <a:pt x="464234" y="2039815"/>
                  </a:cubicBezTo>
                  <a:cubicBezTo>
                    <a:pt x="453198" y="2056368"/>
                    <a:pt x="436099" y="2067950"/>
                    <a:pt x="422031" y="2082018"/>
                  </a:cubicBezTo>
                  <a:cubicBezTo>
                    <a:pt x="417342" y="2096086"/>
                    <a:pt x="407963" y="2109392"/>
                    <a:pt x="407963" y="2124221"/>
                  </a:cubicBezTo>
                  <a:cubicBezTo>
                    <a:pt x="407963" y="2435872"/>
                    <a:pt x="396020" y="2371875"/>
                    <a:pt x="436099" y="2532184"/>
                  </a:cubicBezTo>
                  <a:cubicBezTo>
                    <a:pt x="431410" y="2654104"/>
                    <a:pt x="430426" y="2776223"/>
                    <a:pt x="422031" y="2897944"/>
                  </a:cubicBezTo>
                  <a:cubicBezTo>
                    <a:pt x="417315" y="2966323"/>
                    <a:pt x="374591" y="2945383"/>
                    <a:pt x="323557" y="2996418"/>
                  </a:cubicBezTo>
                  <a:cubicBezTo>
                    <a:pt x="283467" y="3036510"/>
                    <a:pt x="302779" y="3013518"/>
                    <a:pt x="267286" y="3066757"/>
                  </a:cubicBezTo>
                  <a:cubicBezTo>
                    <a:pt x="262597" y="3080825"/>
                    <a:pt x="260848" y="3096245"/>
                    <a:pt x="253219" y="3108960"/>
                  </a:cubicBezTo>
                  <a:cubicBezTo>
                    <a:pt x="229668" y="3148212"/>
                    <a:pt x="220816" y="3132195"/>
                    <a:pt x="182880" y="3151163"/>
                  </a:cubicBezTo>
                  <a:cubicBezTo>
                    <a:pt x="167758" y="3158724"/>
                    <a:pt x="154745" y="3169920"/>
                    <a:pt x="140677" y="3179298"/>
                  </a:cubicBezTo>
                  <a:cubicBezTo>
                    <a:pt x="131299" y="3193366"/>
                    <a:pt x="120103" y="3206379"/>
                    <a:pt x="112542" y="3221501"/>
                  </a:cubicBezTo>
                  <a:cubicBezTo>
                    <a:pt x="105910" y="3234764"/>
                    <a:pt x="106103" y="3250988"/>
                    <a:pt x="98474" y="3263704"/>
                  </a:cubicBezTo>
                  <a:cubicBezTo>
                    <a:pt x="91650" y="3275077"/>
                    <a:pt x="79717" y="3282461"/>
                    <a:pt x="70339" y="3291840"/>
                  </a:cubicBezTo>
                  <a:lnTo>
                    <a:pt x="28136" y="3418449"/>
                  </a:lnTo>
                  <a:cubicBezTo>
                    <a:pt x="23447" y="3432517"/>
                    <a:pt x="16976" y="3446111"/>
                    <a:pt x="14068" y="3460652"/>
                  </a:cubicBezTo>
                  <a:lnTo>
                    <a:pt x="0" y="3530990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3263705" y="2046850"/>
              <a:ext cx="833511" cy="305972"/>
            </a:xfrm>
            <a:custGeom>
              <a:avLst/>
              <a:gdLst>
                <a:gd name="connsiteX0" fmla="*/ 1111348 w 1111348"/>
                <a:gd name="connsiteY0" fmla="*/ 407963 h 407963"/>
                <a:gd name="connsiteX1" fmla="*/ 900332 w 1111348"/>
                <a:gd name="connsiteY1" fmla="*/ 393896 h 407963"/>
                <a:gd name="connsiteX2" fmla="*/ 872197 w 1111348"/>
                <a:gd name="connsiteY2" fmla="*/ 365760 h 407963"/>
                <a:gd name="connsiteX3" fmla="*/ 787791 w 1111348"/>
                <a:gd name="connsiteY3" fmla="*/ 309490 h 407963"/>
                <a:gd name="connsiteX4" fmla="*/ 759656 w 1111348"/>
                <a:gd name="connsiteY4" fmla="*/ 281354 h 407963"/>
                <a:gd name="connsiteX5" fmla="*/ 604911 w 1111348"/>
                <a:gd name="connsiteY5" fmla="*/ 253219 h 407963"/>
                <a:gd name="connsiteX6" fmla="*/ 506437 w 1111348"/>
                <a:gd name="connsiteY6" fmla="*/ 225083 h 407963"/>
                <a:gd name="connsiteX7" fmla="*/ 422031 w 1111348"/>
                <a:gd name="connsiteY7" fmla="*/ 168813 h 407963"/>
                <a:gd name="connsiteX8" fmla="*/ 253219 w 1111348"/>
                <a:gd name="connsiteY8" fmla="*/ 112542 h 407963"/>
                <a:gd name="connsiteX9" fmla="*/ 211016 w 1111348"/>
                <a:gd name="connsiteY9" fmla="*/ 98474 h 407963"/>
                <a:gd name="connsiteX10" fmla="*/ 168812 w 1111348"/>
                <a:gd name="connsiteY10" fmla="*/ 70339 h 407963"/>
                <a:gd name="connsiteX11" fmla="*/ 70339 w 1111348"/>
                <a:gd name="connsiteY11" fmla="*/ 42203 h 407963"/>
                <a:gd name="connsiteX12" fmla="*/ 28136 w 1111348"/>
                <a:gd name="connsiteY12" fmla="*/ 28136 h 407963"/>
                <a:gd name="connsiteX13" fmla="*/ 0 w 1111348"/>
                <a:gd name="connsiteY13" fmla="*/ 0 h 4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1348" h="407963">
                  <a:moveTo>
                    <a:pt x="1111348" y="407963"/>
                  </a:moveTo>
                  <a:cubicBezTo>
                    <a:pt x="1041009" y="403274"/>
                    <a:pt x="969754" y="406147"/>
                    <a:pt x="900332" y="393896"/>
                  </a:cubicBezTo>
                  <a:cubicBezTo>
                    <a:pt x="887271" y="391591"/>
                    <a:pt x="882808" y="373718"/>
                    <a:pt x="872197" y="365760"/>
                  </a:cubicBezTo>
                  <a:cubicBezTo>
                    <a:pt x="845146" y="345471"/>
                    <a:pt x="811701" y="333401"/>
                    <a:pt x="787791" y="309490"/>
                  </a:cubicBezTo>
                  <a:cubicBezTo>
                    <a:pt x="778413" y="300111"/>
                    <a:pt x="771029" y="288178"/>
                    <a:pt x="759656" y="281354"/>
                  </a:cubicBezTo>
                  <a:cubicBezTo>
                    <a:pt x="725415" y="260809"/>
                    <a:pt x="620428" y="255159"/>
                    <a:pt x="604911" y="253219"/>
                  </a:cubicBezTo>
                  <a:cubicBezTo>
                    <a:pt x="591665" y="249907"/>
                    <a:pt x="522950" y="234257"/>
                    <a:pt x="506437" y="225083"/>
                  </a:cubicBezTo>
                  <a:cubicBezTo>
                    <a:pt x="476878" y="208661"/>
                    <a:pt x="454110" y="179506"/>
                    <a:pt x="422031" y="168813"/>
                  </a:cubicBezTo>
                  <a:lnTo>
                    <a:pt x="253219" y="112542"/>
                  </a:lnTo>
                  <a:cubicBezTo>
                    <a:pt x="239151" y="107853"/>
                    <a:pt x="223354" y="106699"/>
                    <a:pt x="211016" y="98474"/>
                  </a:cubicBezTo>
                  <a:cubicBezTo>
                    <a:pt x="196948" y="89096"/>
                    <a:pt x="183935" y="77900"/>
                    <a:pt x="168812" y="70339"/>
                  </a:cubicBezTo>
                  <a:cubicBezTo>
                    <a:pt x="146325" y="59096"/>
                    <a:pt x="91374" y="48213"/>
                    <a:pt x="70339" y="42203"/>
                  </a:cubicBezTo>
                  <a:cubicBezTo>
                    <a:pt x="56081" y="38129"/>
                    <a:pt x="42204" y="32825"/>
                    <a:pt x="28136" y="28136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2715065" y="2753751"/>
              <a:ext cx="1097280" cy="200465"/>
            </a:xfrm>
            <a:custGeom>
              <a:avLst/>
              <a:gdLst>
                <a:gd name="connsiteX0" fmla="*/ 1463040 w 1463040"/>
                <a:gd name="connsiteY0" fmla="*/ 0 h 267286"/>
                <a:gd name="connsiteX1" fmla="*/ 1209822 w 1463040"/>
                <a:gd name="connsiteY1" fmla="*/ 14067 h 267286"/>
                <a:gd name="connsiteX2" fmla="*/ 1153551 w 1463040"/>
                <a:gd name="connsiteY2" fmla="*/ 28135 h 267286"/>
                <a:gd name="connsiteX3" fmla="*/ 1083212 w 1463040"/>
                <a:gd name="connsiteY3" fmla="*/ 42203 h 267286"/>
                <a:gd name="connsiteX4" fmla="*/ 928468 w 1463040"/>
                <a:gd name="connsiteY4" fmla="*/ 56270 h 267286"/>
                <a:gd name="connsiteX5" fmla="*/ 492369 w 1463040"/>
                <a:gd name="connsiteY5" fmla="*/ 84406 h 267286"/>
                <a:gd name="connsiteX6" fmla="*/ 351692 w 1463040"/>
                <a:gd name="connsiteY6" fmla="*/ 112541 h 267286"/>
                <a:gd name="connsiteX7" fmla="*/ 267286 w 1463040"/>
                <a:gd name="connsiteY7" fmla="*/ 140677 h 267286"/>
                <a:gd name="connsiteX8" fmla="*/ 253219 w 1463040"/>
                <a:gd name="connsiteY8" fmla="*/ 182880 h 267286"/>
                <a:gd name="connsiteX9" fmla="*/ 168812 w 1463040"/>
                <a:gd name="connsiteY9" fmla="*/ 211015 h 267286"/>
                <a:gd name="connsiteX10" fmla="*/ 84406 w 1463040"/>
                <a:gd name="connsiteY10" fmla="*/ 239150 h 267286"/>
                <a:gd name="connsiteX11" fmla="*/ 0 w 1463040"/>
                <a:gd name="connsiteY11" fmla="*/ 267286 h 26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3040" h="267286">
                  <a:moveTo>
                    <a:pt x="1463040" y="0"/>
                  </a:moveTo>
                  <a:cubicBezTo>
                    <a:pt x="1378634" y="4689"/>
                    <a:pt x="1294011" y="6414"/>
                    <a:pt x="1209822" y="14067"/>
                  </a:cubicBezTo>
                  <a:cubicBezTo>
                    <a:pt x="1190567" y="15817"/>
                    <a:pt x="1172425" y="23941"/>
                    <a:pt x="1153551" y="28135"/>
                  </a:cubicBezTo>
                  <a:cubicBezTo>
                    <a:pt x="1130210" y="33322"/>
                    <a:pt x="1106938" y="39237"/>
                    <a:pt x="1083212" y="42203"/>
                  </a:cubicBezTo>
                  <a:cubicBezTo>
                    <a:pt x="1031818" y="48627"/>
                    <a:pt x="980029" y="51360"/>
                    <a:pt x="928468" y="56270"/>
                  </a:cubicBezTo>
                  <a:cubicBezTo>
                    <a:pt x="665800" y="81286"/>
                    <a:pt x="884850" y="65716"/>
                    <a:pt x="492369" y="84406"/>
                  </a:cubicBezTo>
                  <a:cubicBezTo>
                    <a:pt x="445477" y="93784"/>
                    <a:pt x="397059" y="97418"/>
                    <a:pt x="351692" y="112541"/>
                  </a:cubicBezTo>
                  <a:lnTo>
                    <a:pt x="267286" y="140677"/>
                  </a:lnTo>
                  <a:cubicBezTo>
                    <a:pt x="262597" y="154745"/>
                    <a:pt x="265286" y="174261"/>
                    <a:pt x="253219" y="182880"/>
                  </a:cubicBezTo>
                  <a:cubicBezTo>
                    <a:pt x="229086" y="200118"/>
                    <a:pt x="196948" y="201637"/>
                    <a:pt x="168812" y="211015"/>
                  </a:cubicBezTo>
                  <a:lnTo>
                    <a:pt x="84406" y="239150"/>
                  </a:lnTo>
                  <a:cubicBezTo>
                    <a:pt x="17963" y="255761"/>
                    <a:pt x="45429" y="244572"/>
                    <a:pt x="0" y="267286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2767819" y="2521052"/>
              <a:ext cx="654148" cy="264351"/>
            </a:xfrm>
            <a:custGeom>
              <a:avLst/>
              <a:gdLst>
                <a:gd name="connsiteX0" fmla="*/ 872197 w 872197"/>
                <a:gd name="connsiteY0" fmla="*/ 352468 h 352468"/>
                <a:gd name="connsiteX1" fmla="*/ 829993 w 872197"/>
                <a:gd name="connsiteY1" fmla="*/ 282129 h 352468"/>
                <a:gd name="connsiteX2" fmla="*/ 787790 w 872197"/>
                <a:gd name="connsiteY2" fmla="*/ 268062 h 352468"/>
                <a:gd name="connsiteX3" fmla="*/ 717452 w 872197"/>
                <a:gd name="connsiteY3" fmla="*/ 225859 h 352468"/>
                <a:gd name="connsiteX4" fmla="*/ 689317 w 872197"/>
                <a:gd name="connsiteY4" fmla="*/ 197723 h 352468"/>
                <a:gd name="connsiteX5" fmla="*/ 647113 w 872197"/>
                <a:gd name="connsiteY5" fmla="*/ 183655 h 352468"/>
                <a:gd name="connsiteX6" fmla="*/ 618978 w 872197"/>
                <a:gd name="connsiteY6" fmla="*/ 141452 h 352468"/>
                <a:gd name="connsiteX7" fmla="*/ 506437 w 872197"/>
                <a:gd name="connsiteY7" fmla="*/ 127385 h 352468"/>
                <a:gd name="connsiteX8" fmla="*/ 379827 w 872197"/>
                <a:gd name="connsiteY8" fmla="*/ 99249 h 352468"/>
                <a:gd name="connsiteX9" fmla="*/ 337624 w 872197"/>
                <a:gd name="connsiteY9" fmla="*/ 85182 h 352468"/>
                <a:gd name="connsiteX10" fmla="*/ 196947 w 872197"/>
                <a:gd name="connsiteY10" fmla="*/ 42979 h 352468"/>
                <a:gd name="connsiteX11" fmla="*/ 154744 w 872197"/>
                <a:gd name="connsiteY11" fmla="*/ 28911 h 352468"/>
                <a:gd name="connsiteX12" fmla="*/ 112541 w 872197"/>
                <a:gd name="connsiteY12" fmla="*/ 14843 h 352468"/>
                <a:gd name="connsiteX13" fmla="*/ 42203 w 872197"/>
                <a:gd name="connsiteY13" fmla="*/ 775 h 352468"/>
                <a:gd name="connsiteX14" fmla="*/ 0 w 872197"/>
                <a:gd name="connsiteY14" fmla="*/ 775 h 35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2197" h="352468">
                  <a:moveTo>
                    <a:pt x="872197" y="352468"/>
                  </a:moveTo>
                  <a:cubicBezTo>
                    <a:pt x="858129" y="329022"/>
                    <a:pt x="849328" y="301463"/>
                    <a:pt x="829993" y="282129"/>
                  </a:cubicBezTo>
                  <a:cubicBezTo>
                    <a:pt x="819508" y="271644"/>
                    <a:pt x="800505" y="275691"/>
                    <a:pt x="787790" y="268062"/>
                  </a:cubicBezTo>
                  <a:cubicBezTo>
                    <a:pt x="691239" y="210131"/>
                    <a:pt x="837006" y="265708"/>
                    <a:pt x="717452" y="225859"/>
                  </a:cubicBezTo>
                  <a:cubicBezTo>
                    <a:pt x="708074" y="216480"/>
                    <a:pt x="700690" y="204547"/>
                    <a:pt x="689317" y="197723"/>
                  </a:cubicBezTo>
                  <a:cubicBezTo>
                    <a:pt x="676601" y="190093"/>
                    <a:pt x="658692" y="192919"/>
                    <a:pt x="647113" y="183655"/>
                  </a:cubicBezTo>
                  <a:cubicBezTo>
                    <a:pt x="633911" y="173093"/>
                    <a:pt x="634676" y="147731"/>
                    <a:pt x="618978" y="141452"/>
                  </a:cubicBezTo>
                  <a:cubicBezTo>
                    <a:pt x="583876" y="127411"/>
                    <a:pt x="543803" y="133134"/>
                    <a:pt x="506437" y="127385"/>
                  </a:cubicBezTo>
                  <a:cubicBezTo>
                    <a:pt x="475008" y="122550"/>
                    <a:pt x="412502" y="108584"/>
                    <a:pt x="379827" y="99249"/>
                  </a:cubicBezTo>
                  <a:cubicBezTo>
                    <a:pt x="365569" y="95175"/>
                    <a:pt x="351882" y="89256"/>
                    <a:pt x="337624" y="85182"/>
                  </a:cubicBezTo>
                  <a:cubicBezTo>
                    <a:pt x="188826" y="42669"/>
                    <a:pt x="397490" y="109827"/>
                    <a:pt x="196947" y="42979"/>
                  </a:cubicBezTo>
                  <a:lnTo>
                    <a:pt x="154744" y="28911"/>
                  </a:lnTo>
                  <a:cubicBezTo>
                    <a:pt x="140676" y="24222"/>
                    <a:pt x="127082" y="17751"/>
                    <a:pt x="112541" y="14843"/>
                  </a:cubicBezTo>
                  <a:cubicBezTo>
                    <a:pt x="89095" y="10154"/>
                    <a:pt x="65929" y="3741"/>
                    <a:pt x="42203" y="775"/>
                  </a:cubicBezTo>
                  <a:cubicBezTo>
                    <a:pt x="28244" y="-970"/>
                    <a:pt x="14068" y="775"/>
                    <a:pt x="0" y="775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3569677" y="1531791"/>
              <a:ext cx="1255542" cy="124681"/>
            </a:xfrm>
            <a:custGeom>
              <a:avLst/>
              <a:gdLst>
                <a:gd name="connsiteX0" fmla="*/ 1674056 w 1674056"/>
                <a:gd name="connsiteY0" fmla="*/ 124038 h 166241"/>
                <a:gd name="connsiteX1" fmla="*/ 1434905 w 1674056"/>
                <a:gd name="connsiteY1" fmla="*/ 81835 h 166241"/>
                <a:gd name="connsiteX2" fmla="*/ 1280160 w 1674056"/>
                <a:gd name="connsiteY2" fmla="*/ 67767 h 166241"/>
                <a:gd name="connsiteX3" fmla="*/ 1181686 w 1674056"/>
                <a:gd name="connsiteY3" fmla="*/ 39631 h 166241"/>
                <a:gd name="connsiteX4" fmla="*/ 1097280 w 1674056"/>
                <a:gd name="connsiteY4" fmla="*/ 25564 h 166241"/>
                <a:gd name="connsiteX5" fmla="*/ 1055077 w 1674056"/>
                <a:gd name="connsiteY5" fmla="*/ 11496 h 166241"/>
                <a:gd name="connsiteX6" fmla="*/ 492369 w 1674056"/>
                <a:gd name="connsiteY6" fmla="*/ 39631 h 166241"/>
                <a:gd name="connsiteX7" fmla="*/ 351693 w 1674056"/>
                <a:gd name="connsiteY7" fmla="*/ 81835 h 166241"/>
                <a:gd name="connsiteX8" fmla="*/ 281354 w 1674056"/>
                <a:gd name="connsiteY8" fmla="*/ 95902 h 166241"/>
                <a:gd name="connsiteX9" fmla="*/ 196948 w 1674056"/>
                <a:gd name="connsiteY9" fmla="*/ 109970 h 166241"/>
                <a:gd name="connsiteX10" fmla="*/ 154745 w 1674056"/>
                <a:gd name="connsiteY10" fmla="*/ 124038 h 166241"/>
                <a:gd name="connsiteX11" fmla="*/ 98474 w 1674056"/>
                <a:gd name="connsiteY11" fmla="*/ 138105 h 166241"/>
                <a:gd name="connsiteX12" fmla="*/ 56271 w 1674056"/>
                <a:gd name="connsiteY12" fmla="*/ 152173 h 166241"/>
                <a:gd name="connsiteX13" fmla="*/ 0 w 1674056"/>
                <a:gd name="connsiteY13" fmla="*/ 166241 h 16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4056" h="166241">
                  <a:moveTo>
                    <a:pt x="1674056" y="124038"/>
                  </a:moveTo>
                  <a:cubicBezTo>
                    <a:pt x="1575953" y="104417"/>
                    <a:pt x="1528655" y="92252"/>
                    <a:pt x="1434905" y="81835"/>
                  </a:cubicBezTo>
                  <a:cubicBezTo>
                    <a:pt x="1383427" y="76115"/>
                    <a:pt x="1331742" y="72456"/>
                    <a:pt x="1280160" y="67767"/>
                  </a:cubicBezTo>
                  <a:cubicBezTo>
                    <a:pt x="1239938" y="54359"/>
                    <a:pt x="1225845" y="48463"/>
                    <a:pt x="1181686" y="39631"/>
                  </a:cubicBezTo>
                  <a:cubicBezTo>
                    <a:pt x="1153717" y="34037"/>
                    <a:pt x="1125415" y="30253"/>
                    <a:pt x="1097280" y="25564"/>
                  </a:cubicBezTo>
                  <a:cubicBezTo>
                    <a:pt x="1083212" y="20875"/>
                    <a:pt x="1069906" y="11496"/>
                    <a:pt x="1055077" y="11496"/>
                  </a:cubicBezTo>
                  <a:cubicBezTo>
                    <a:pt x="563159" y="11496"/>
                    <a:pt x="695523" y="-28082"/>
                    <a:pt x="492369" y="39631"/>
                  </a:cubicBezTo>
                  <a:cubicBezTo>
                    <a:pt x="435999" y="96003"/>
                    <a:pt x="481679" y="61837"/>
                    <a:pt x="351693" y="81835"/>
                  </a:cubicBezTo>
                  <a:cubicBezTo>
                    <a:pt x="328060" y="85471"/>
                    <a:pt x="304879" y="91625"/>
                    <a:pt x="281354" y="95902"/>
                  </a:cubicBezTo>
                  <a:cubicBezTo>
                    <a:pt x="253291" y="101004"/>
                    <a:pt x="224792" y="103782"/>
                    <a:pt x="196948" y="109970"/>
                  </a:cubicBezTo>
                  <a:cubicBezTo>
                    <a:pt x="182472" y="113187"/>
                    <a:pt x="169003" y="119964"/>
                    <a:pt x="154745" y="124038"/>
                  </a:cubicBezTo>
                  <a:cubicBezTo>
                    <a:pt x="136155" y="129349"/>
                    <a:pt x="117064" y="132794"/>
                    <a:pt x="98474" y="138105"/>
                  </a:cubicBezTo>
                  <a:cubicBezTo>
                    <a:pt x="84216" y="142179"/>
                    <a:pt x="70529" y="148099"/>
                    <a:pt x="56271" y="152173"/>
                  </a:cubicBezTo>
                  <a:cubicBezTo>
                    <a:pt x="37681" y="157485"/>
                    <a:pt x="0" y="166241"/>
                    <a:pt x="0" y="166241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3717388" y="1297745"/>
              <a:ext cx="316523" cy="263769"/>
            </a:xfrm>
            <a:custGeom>
              <a:avLst/>
              <a:gdLst>
                <a:gd name="connsiteX0" fmla="*/ 422031 w 422031"/>
                <a:gd name="connsiteY0" fmla="*/ 351692 h 351692"/>
                <a:gd name="connsiteX1" fmla="*/ 351692 w 422031"/>
                <a:gd name="connsiteY1" fmla="*/ 323557 h 351692"/>
                <a:gd name="connsiteX2" fmla="*/ 295421 w 422031"/>
                <a:gd name="connsiteY2" fmla="*/ 253219 h 351692"/>
                <a:gd name="connsiteX3" fmla="*/ 211015 w 422031"/>
                <a:gd name="connsiteY3" fmla="*/ 225083 h 351692"/>
                <a:gd name="connsiteX4" fmla="*/ 112541 w 422031"/>
                <a:gd name="connsiteY4" fmla="*/ 126609 h 351692"/>
                <a:gd name="connsiteX5" fmla="*/ 42203 w 422031"/>
                <a:gd name="connsiteY5" fmla="*/ 56271 h 351692"/>
                <a:gd name="connsiteX6" fmla="*/ 14068 w 422031"/>
                <a:gd name="connsiteY6" fmla="*/ 14068 h 351692"/>
                <a:gd name="connsiteX7" fmla="*/ 0 w 422031"/>
                <a:gd name="connsiteY7" fmla="*/ 0 h 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031" h="351692">
                  <a:moveTo>
                    <a:pt x="422031" y="351692"/>
                  </a:moveTo>
                  <a:cubicBezTo>
                    <a:pt x="398585" y="342314"/>
                    <a:pt x="372241" y="338235"/>
                    <a:pt x="351692" y="323557"/>
                  </a:cubicBezTo>
                  <a:cubicBezTo>
                    <a:pt x="305298" y="290418"/>
                    <a:pt x="344065" y="277541"/>
                    <a:pt x="295421" y="253219"/>
                  </a:cubicBezTo>
                  <a:cubicBezTo>
                    <a:pt x="268895" y="239956"/>
                    <a:pt x="211015" y="225083"/>
                    <a:pt x="211015" y="225083"/>
                  </a:cubicBezTo>
                  <a:cubicBezTo>
                    <a:pt x="146519" y="128339"/>
                    <a:pt x="186824" y="151370"/>
                    <a:pt x="112541" y="126609"/>
                  </a:cubicBezTo>
                  <a:cubicBezTo>
                    <a:pt x="37514" y="14068"/>
                    <a:pt x="135987" y="150055"/>
                    <a:pt x="42203" y="56271"/>
                  </a:cubicBezTo>
                  <a:cubicBezTo>
                    <a:pt x="30248" y="44316"/>
                    <a:pt x="24212" y="27594"/>
                    <a:pt x="14068" y="14068"/>
                  </a:cubicBezTo>
                  <a:cubicBezTo>
                    <a:pt x="10089" y="8763"/>
                    <a:pt x="4689" y="4689"/>
                    <a:pt x="0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4107691" y="1002323"/>
              <a:ext cx="189989" cy="548640"/>
            </a:xfrm>
            <a:custGeom>
              <a:avLst/>
              <a:gdLst>
                <a:gd name="connsiteX0" fmla="*/ 253318 w 253318"/>
                <a:gd name="connsiteY0" fmla="*/ 731520 h 731520"/>
                <a:gd name="connsiteX1" fmla="*/ 225183 w 253318"/>
                <a:gd name="connsiteY1" fmla="*/ 661181 h 731520"/>
                <a:gd name="connsiteX2" fmla="*/ 197047 w 253318"/>
                <a:gd name="connsiteY2" fmla="*/ 633046 h 731520"/>
                <a:gd name="connsiteX3" fmla="*/ 182980 w 253318"/>
                <a:gd name="connsiteY3" fmla="*/ 393895 h 731520"/>
                <a:gd name="connsiteX4" fmla="*/ 168912 w 253318"/>
                <a:gd name="connsiteY4" fmla="*/ 351692 h 731520"/>
                <a:gd name="connsiteX5" fmla="*/ 140776 w 253318"/>
                <a:gd name="connsiteY5" fmla="*/ 323557 h 731520"/>
                <a:gd name="connsiteX6" fmla="*/ 126709 w 253318"/>
                <a:gd name="connsiteY6" fmla="*/ 281354 h 731520"/>
                <a:gd name="connsiteX7" fmla="*/ 112641 w 253318"/>
                <a:gd name="connsiteY7" fmla="*/ 196947 h 731520"/>
                <a:gd name="connsiteX8" fmla="*/ 56370 w 253318"/>
                <a:gd name="connsiteY8" fmla="*/ 126609 h 731520"/>
                <a:gd name="connsiteX9" fmla="*/ 28235 w 253318"/>
                <a:gd name="connsiteY9" fmla="*/ 42203 h 731520"/>
                <a:gd name="connsiteX10" fmla="*/ 100 w 253318"/>
                <a:gd name="connsiteY10" fmla="*/ 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318" h="731520">
                  <a:moveTo>
                    <a:pt x="253318" y="731520"/>
                  </a:moveTo>
                  <a:cubicBezTo>
                    <a:pt x="243940" y="708074"/>
                    <a:pt x="237712" y="683106"/>
                    <a:pt x="225183" y="661181"/>
                  </a:cubicBezTo>
                  <a:cubicBezTo>
                    <a:pt x="218603" y="649665"/>
                    <a:pt x="199116" y="646147"/>
                    <a:pt x="197047" y="633046"/>
                  </a:cubicBezTo>
                  <a:cubicBezTo>
                    <a:pt x="184593" y="554168"/>
                    <a:pt x="190926" y="473353"/>
                    <a:pt x="182980" y="393895"/>
                  </a:cubicBezTo>
                  <a:cubicBezTo>
                    <a:pt x="181505" y="379140"/>
                    <a:pt x="176541" y="364407"/>
                    <a:pt x="168912" y="351692"/>
                  </a:cubicBezTo>
                  <a:cubicBezTo>
                    <a:pt x="162088" y="340319"/>
                    <a:pt x="150155" y="332935"/>
                    <a:pt x="140776" y="323557"/>
                  </a:cubicBezTo>
                  <a:cubicBezTo>
                    <a:pt x="136087" y="309489"/>
                    <a:pt x="129926" y="295829"/>
                    <a:pt x="126709" y="281354"/>
                  </a:cubicBezTo>
                  <a:cubicBezTo>
                    <a:pt x="120521" y="253509"/>
                    <a:pt x="121661" y="224007"/>
                    <a:pt x="112641" y="196947"/>
                  </a:cubicBezTo>
                  <a:cubicBezTo>
                    <a:pt x="103767" y="170326"/>
                    <a:pt x="75580" y="145818"/>
                    <a:pt x="56370" y="126609"/>
                  </a:cubicBezTo>
                  <a:cubicBezTo>
                    <a:pt x="46992" y="98474"/>
                    <a:pt x="49205" y="63174"/>
                    <a:pt x="28235" y="42203"/>
                  </a:cubicBezTo>
                  <a:cubicBezTo>
                    <a:pt x="-3216" y="10751"/>
                    <a:pt x="100" y="27330"/>
                    <a:pt x="100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5447714" y="749105"/>
              <a:ext cx="2184010" cy="422031"/>
            </a:xfrm>
            <a:custGeom>
              <a:avLst/>
              <a:gdLst>
                <a:gd name="connsiteX0" fmla="*/ 0 w 2912013"/>
                <a:gd name="connsiteY0" fmla="*/ 70339 h 562708"/>
                <a:gd name="connsiteX1" fmla="*/ 126610 w 2912013"/>
                <a:gd name="connsiteY1" fmla="*/ 98474 h 562708"/>
                <a:gd name="connsiteX2" fmla="*/ 196948 w 2912013"/>
                <a:gd name="connsiteY2" fmla="*/ 154745 h 562708"/>
                <a:gd name="connsiteX3" fmla="*/ 239151 w 2912013"/>
                <a:gd name="connsiteY3" fmla="*/ 168812 h 562708"/>
                <a:gd name="connsiteX4" fmla="*/ 267287 w 2912013"/>
                <a:gd name="connsiteY4" fmla="*/ 196948 h 562708"/>
                <a:gd name="connsiteX5" fmla="*/ 407964 w 2912013"/>
                <a:gd name="connsiteY5" fmla="*/ 239151 h 562708"/>
                <a:gd name="connsiteX6" fmla="*/ 590844 w 2912013"/>
                <a:gd name="connsiteY6" fmla="*/ 225083 h 562708"/>
                <a:gd name="connsiteX7" fmla="*/ 618979 w 2912013"/>
                <a:gd name="connsiteY7" fmla="*/ 140677 h 562708"/>
                <a:gd name="connsiteX8" fmla="*/ 703385 w 2912013"/>
                <a:gd name="connsiteY8" fmla="*/ 98474 h 562708"/>
                <a:gd name="connsiteX9" fmla="*/ 731520 w 2912013"/>
                <a:gd name="connsiteY9" fmla="*/ 56271 h 562708"/>
                <a:gd name="connsiteX10" fmla="*/ 829994 w 2912013"/>
                <a:gd name="connsiteY10" fmla="*/ 28136 h 562708"/>
                <a:gd name="connsiteX11" fmla="*/ 914400 w 2912013"/>
                <a:gd name="connsiteY11" fmla="*/ 0 h 562708"/>
                <a:gd name="connsiteX12" fmla="*/ 1378634 w 2912013"/>
                <a:gd name="connsiteY12" fmla="*/ 14068 h 562708"/>
                <a:gd name="connsiteX13" fmla="*/ 1448973 w 2912013"/>
                <a:gd name="connsiteY13" fmla="*/ 28136 h 562708"/>
                <a:gd name="connsiteX14" fmla="*/ 1533379 w 2912013"/>
                <a:gd name="connsiteY14" fmla="*/ 42203 h 562708"/>
                <a:gd name="connsiteX15" fmla="*/ 1688124 w 2912013"/>
                <a:gd name="connsiteY15" fmla="*/ 56271 h 562708"/>
                <a:gd name="connsiteX16" fmla="*/ 1758462 w 2912013"/>
                <a:gd name="connsiteY16" fmla="*/ 70339 h 562708"/>
                <a:gd name="connsiteX17" fmla="*/ 2096087 w 2912013"/>
                <a:gd name="connsiteY17" fmla="*/ 98474 h 562708"/>
                <a:gd name="connsiteX18" fmla="*/ 2180493 w 2912013"/>
                <a:gd name="connsiteY18" fmla="*/ 126609 h 562708"/>
                <a:gd name="connsiteX19" fmla="*/ 2222696 w 2912013"/>
                <a:gd name="connsiteY19" fmla="*/ 140677 h 562708"/>
                <a:gd name="connsiteX20" fmla="*/ 2264899 w 2912013"/>
                <a:gd name="connsiteY20" fmla="*/ 168812 h 562708"/>
                <a:gd name="connsiteX21" fmla="*/ 2278967 w 2912013"/>
                <a:gd name="connsiteY21" fmla="*/ 211016 h 562708"/>
                <a:gd name="connsiteX22" fmla="*/ 2363373 w 2912013"/>
                <a:gd name="connsiteY22" fmla="*/ 253219 h 562708"/>
                <a:gd name="connsiteX23" fmla="*/ 2447779 w 2912013"/>
                <a:gd name="connsiteY23" fmla="*/ 309489 h 562708"/>
                <a:gd name="connsiteX24" fmla="*/ 2489982 w 2912013"/>
                <a:gd name="connsiteY24" fmla="*/ 337625 h 562708"/>
                <a:gd name="connsiteX25" fmla="*/ 2546253 w 2912013"/>
                <a:gd name="connsiteY25" fmla="*/ 407963 h 562708"/>
                <a:gd name="connsiteX26" fmla="*/ 2602524 w 2912013"/>
                <a:gd name="connsiteY26" fmla="*/ 464234 h 562708"/>
                <a:gd name="connsiteX27" fmla="*/ 2630659 w 2912013"/>
                <a:gd name="connsiteY27" fmla="*/ 506437 h 562708"/>
                <a:gd name="connsiteX28" fmla="*/ 2672862 w 2912013"/>
                <a:gd name="connsiteY28" fmla="*/ 534572 h 562708"/>
                <a:gd name="connsiteX29" fmla="*/ 2799471 w 2912013"/>
                <a:gd name="connsiteY29" fmla="*/ 562708 h 562708"/>
                <a:gd name="connsiteX30" fmla="*/ 2912013 w 2912013"/>
                <a:gd name="connsiteY30" fmla="*/ 548640 h 56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12013" h="562708">
                  <a:moveTo>
                    <a:pt x="0" y="70339"/>
                  </a:moveTo>
                  <a:cubicBezTo>
                    <a:pt x="12525" y="72844"/>
                    <a:pt x="109222" y="91022"/>
                    <a:pt x="126610" y="98474"/>
                  </a:cubicBezTo>
                  <a:cubicBezTo>
                    <a:pt x="225160" y="140710"/>
                    <a:pt x="121312" y="109363"/>
                    <a:pt x="196948" y="154745"/>
                  </a:cubicBezTo>
                  <a:cubicBezTo>
                    <a:pt x="209663" y="162374"/>
                    <a:pt x="225083" y="164123"/>
                    <a:pt x="239151" y="168812"/>
                  </a:cubicBezTo>
                  <a:cubicBezTo>
                    <a:pt x="248530" y="178191"/>
                    <a:pt x="255424" y="191016"/>
                    <a:pt x="267287" y="196948"/>
                  </a:cubicBezTo>
                  <a:cubicBezTo>
                    <a:pt x="301534" y="214071"/>
                    <a:pt x="367579" y="229055"/>
                    <a:pt x="407964" y="239151"/>
                  </a:cubicBezTo>
                  <a:cubicBezTo>
                    <a:pt x="468924" y="234462"/>
                    <a:pt x="535440" y="250938"/>
                    <a:pt x="590844" y="225083"/>
                  </a:cubicBezTo>
                  <a:cubicBezTo>
                    <a:pt x="617719" y="212541"/>
                    <a:pt x="590844" y="150056"/>
                    <a:pt x="618979" y="140677"/>
                  </a:cubicBezTo>
                  <a:cubicBezTo>
                    <a:pt x="677222" y="121262"/>
                    <a:pt x="648844" y="134834"/>
                    <a:pt x="703385" y="98474"/>
                  </a:cubicBezTo>
                  <a:cubicBezTo>
                    <a:pt x="712763" y="84406"/>
                    <a:pt x="718318" y="66833"/>
                    <a:pt x="731520" y="56271"/>
                  </a:cubicBezTo>
                  <a:cubicBezTo>
                    <a:pt x="740977" y="48706"/>
                    <a:pt x="825947" y="29350"/>
                    <a:pt x="829994" y="28136"/>
                  </a:cubicBezTo>
                  <a:cubicBezTo>
                    <a:pt x="858401" y="19614"/>
                    <a:pt x="914400" y="0"/>
                    <a:pt x="914400" y="0"/>
                  </a:cubicBezTo>
                  <a:cubicBezTo>
                    <a:pt x="1069145" y="4689"/>
                    <a:pt x="1224032" y="5931"/>
                    <a:pt x="1378634" y="14068"/>
                  </a:cubicBezTo>
                  <a:cubicBezTo>
                    <a:pt x="1402512" y="15325"/>
                    <a:pt x="1425448" y="23859"/>
                    <a:pt x="1448973" y="28136"/>
                  </a:cubicBezTo>
                  <a:cubicBezTo>
                    <a:pt x="1477036" y="33238"/>
                    <a:pt x="1505051" y="38870"/>
                    <a:pt x="1533379" y="42203"/>
                  </a:cubicBezTo>
                  <a:cubicBezTo>
                    <a:pt x="1584819" y="48255"/>
                    <a:pt x="1636542" y="51582"/>
                    <a:pt x="1688124" y="56271"/>
                  </a:cubicBezTo>
                  <a:cubicBezTo>
                    <a:pt x="1711570" y="60960"/>
                    <a:pt x="1734761" y="67179"/>
                    <a:pt x="1758462" y="70339"/>
                  </a:cubicBezTo>
                  <a:cubicBezTo>
                    <a:pt x="1853599" y="83024"/>
                    <a:pt x="2007197" y="92125"/>
                    <a:pt x="2096087" y="98474"/>
                  </a:cubicBezTo>
                  <a:lnTo>
                    <a:pt x="2180493" y="126609"/>
                  </a:lnTo>
                  <a:cubicBezTo>
                    <a:pt x="2194561" y="131298"/>
                    <a:pt x="2210358" y="132452"/>
                    <a:pt x="2222696" y="140677"/>
                  </a:cubicBezTo>
                  <a:lnTo>
                    <a:pt x="2264899" y="168812"/>
                  </a:lnTo>
                  <a:cubicBezTo>
                    <a:pt x="2269588" y="182880"/>
                    <a:pt x="2269703" y="199437"/>
                    <a:pt x="2278967" y="211016"/>
                  </a:cubicBezTo>
                  <a:cubicBezTo>
                    <a:pt x="2308942" y="248485"/>
                    <a:pt x="2326677" y="232832"/>
                    <a:pt x="2363373" y="253219"/>
                  </a:cubicBezTo>
                  <a:cubicBezTo>
                    <a:pt x="2392932" y="269641"/>
                    <a:pt x="2419644" y="290732"/>
                    <a:pt x="2447779" y="309489"/>
                  </a:cubicBezTo>
                  <a:lnTo>
                    <a:pt x="2489982" y="337625"/>
                  </a:lnTo>
                  <a:cubicBezTo>
                    <a:pt x="2525343" y="443706"/>
                    <a:pt x="2473530" y="317059"/>
                    <a:pt x="2546253" y="407963"/>
                  </a:cubicBezTo>
                  <a:cubicBezTo>
                    <a:pt x="2600819" y="476171"/>
                    <a:pt x="2510442" y="433540"/>
                    <a:pt x="2602524" y="464234"/>
                  </a:cubicBezTo>
                  <a:cubicBezTo>
                    <a:pt x="2611902" y="478302"/>
                    <a:pt x="2618704" y="494482"/>
                    <a:pt x="2630659" y="506437"/>
                  </a:cubicBezTo>
                  <a:cubicBezTo>
                    <a:pt x="2642614" y="518392"/>
                    <a:pt x="2657740" y="527011"/>
                    <a:pt x="2672862" y="534572"/>
                  </a:cubicBezTo>
                  <a:cubicBezTo>
                    <a:pt x="2707495" y="551888"/>
                    <a:pt x="2767050" y="557304"/>
                    <a:pt x="2799471" y="562708"/>
                  </a:cubicBezTo>
                  <a:cubicBezTo>
                    <a:pt x="2873939" y="544091"/>
                    <a:pt x="2836408" y="548640"/>
                    <a:pt x="2912013" y="54864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7061982" y="590691"/>
              <a:ext cx="601394" cy="221719"/>
            </a:xfrm>
            <a:custGeom>
              <a:avLst/>
              <a:gdLst>
                <a:gd name="connsiteX0" fmla="*/ 0 w 801859"/>
                <a:gd name="connsiteY0" fmla="*/ 295625 h 295625"/>
                <a:gd name="connsiteX1" fmla="*/ 70339 w 801859"/>
                <a:gd name="connsiteY1" fmla="*/ 253422 h 295625"/>
                <a:gd name="connsiteX2" fmla="*/ 112542 w 801859"/>
                <a:gd name="connsiteY2" fmla="*/ 239355 h 295625"/>
                <a:gd name="connsiteX3" fmla="*/ 126610 w 801859"/>
                <a:gd name="connsiteY3" fmla="*/ 197151 h 295625"/>
                <a:gd name="connsiteX4" fmla="*/ 154745 w 801859"/>
                <a:gd name="connsiteY4" fmla="*/ 154948 h 295625"/>
                <a:gd name="connsiteX5" fmla="*/ 196948 w 801859"/>
                <a:gd name="connsiteY5" fmla="*/ 126813 h 295625"/>
                <a:gd name="connsiteX6" fmla="*/ 281354 w 801859"/>
                <a:gd name="connsiteY6" fmla="*/ 98678 h 295625"/>
                <a:gd name="connsiteX7" fmla="*/ 379828 w 801859"/>
                <a:gd name="connsiteY7" fmla="*/ 70542 h 295625"/>
                <a:gd name="connsiteX8" fmla="*/ 422031 w 801859"/>
                <a:gd name="connsiteY8" fmla="*/ 56475 h 295625"/>
                <a:gd name="connsiteX9" fmla="*/ 675250 w 801859"/>
                <a:gd name="connsiteY9" fmla="*/ 28339 h 295625"/>
                <a:gd name="connsiteX10" fmla="*/ 801859 w 801859"/>
                <a:gd name="connsiteY10" fmla="*/ 204 h 29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859" h="295625">
                  <a:moveTo>
                    <a:pt x="0" y="295625"/>
                  </a:moveTo>
                  <a:cubicBezTo>
                    <a:pt x="23446" y="281557"/>
                    <a:pt x="45883" y="265650"/>
                    <a:pt x="70339" y="253422"/>
                  </a:cubicBezTo>
                  <a:cubicBezTo>
                    <a:pt x="83602" y="246791"/>
                    <a:pt x="102057" y="249840"/>
                    <a:pt x="112542" y="239355"/>
                  </a:cubicBezTo>
                  <a:cubicBezTo>
                    <a:pt x="123028" y="228869"/>
                    <a:pt x="119978" y="210414"/>
                    <a:pt x="126610" y="197151"/>
                  </a:cubicBezTo>
                  <a:cubicBezTo>
                    <a:pt x="134171" y="182029"/>
                    <a:pt x="142790" y="166903"/>
                    <a:pt x="154745" y="154948"/>
                  </a:cubicBezTo>
                  <a:cubicBezTo>
                    <a:pt x="166700" y="142993"/>
                    <a:pt x="181498" y="133680"/>
                    <a:pt x="196948" y="126813"/>
                  </a:cubicBezTo>
                  <a:cubicBezTo>
                    <a:pt x="224049" y="114768"/>
                    <a:pt x="253219" y="108056"/>
                    <a:pt x="281354" y="98678"/>
                  </a:cubicBezTo>
                  <a:cubicBezTo>
                    <a:pt x="382539" y="64950"/>
                    <a:pt x="256183" y="105869"/>
                    <a:pt x="379828" y="70542"/>
                  </a:cubicBezTo>
                  <a:cubicBezTo>
                    <a:pt x="394086" y="66468"/>
                    <a:pt x="407351" y="58572"/>
                    <a:pt x="422031" y="56475"/>
                  </a:cubicBezTo>
                  <a:cubicBezTo>
                    <a:pt x="506103" y="44465"/>
                    <a:pt x="675250" y="28339"/>
                    <a:pt x="675250" y="28339"/>
                  </a:cubicBezTo>
                  <a:cubicBezTo>
                    <a:pt x="773002" y="-4245"/>
                    <a:pt x="729999" y="204"/>
                    <a:pt x="801859" y="204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4" name="フリーフォーム 63"/>
            <p:cNvSpPr/>
            <p:nvPr/>
          </p:nvSpPr>
          <p:spPr>
            <a:xfrm>
              <a:off x="6829865" y="295421"/>
              <a:ext cx="305972" cy="495887"/>
            </a:xfrm>
            <a:custGeom>
              <a:avLst/>
              <a:gdLst>
                <a:gd name="connsiteX0" fmla="*/ 0 w 407963"/>
                <a:gd name="connsiteY0" fmla="*/ 661182 h 661182"/>
                <a:gd name="connsiteX1" fmla="*/ 154745 w 407963"/>
                <a:gd name="connsiteY1" fmla="*/ 590843 h 661182"/>
                <a:gd name="connsiteX2" fmla="*/ 168812 w 407963"/>
                <a:gd name="connsiteY2" fmla="*/ 548640 h 661182"/>
                <a:gd name="connsiteX3" fmla="*/ 182880 w 407963"/>
                <a:gd name="connsiteY3" fmla="*/ 309490 h 661182"/>
                <a:gd name="connsiteX4" fmla="*/ 211016 w 407963"/>
                <a:gd name="connsiteY4" fmla="*/ 281354 h 661182"/>
                <a:gd name="connsiteX5" fmla="*/ 239151 w 407963"/>
                <a:gd name="connsiteY5" fmla="*/ 239151 h 661182"/>
                <a:gd name="connsiteX6" fmla="*/ 295422 w 407963"/>
                <a:gd name="connsiteY6" fmla="*/ 126610 h 661182"/>
                <a:gd name="connsiteX7" fmla="*/ 309489 w 407963"/>
                <a:gd name="connsiteY7" fmla="*/ 84407 h 661182"/>
                <a:gd name="connsiteX8" fmla="*/ 379828 w 407963"/>
                <a:gd name="connsiteY8" fmla="*/ 42203 h 661182"/>
                <a:gd name="connsiteX9" fmla="*/ 407963 w 407963"/>
                <a:gd name="connsiteY9" fmla="*/ 0 h 6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963" h="661182">
                  <a:moveTo>
                    <a:pt x="0" y="661182"/>
                  </a:moveTo>
                  <a:cubicBezTo>
                    <a:pt x="108979" y="647559"/>
                    <a:pt x="106497" y="675279"/>
                    <a:pt x="154745" y="590843"/>
                  </a:cubicBezTo>
                  <a:cubicBezTo>
                    <a:pt x="162102" y="577968"/>
                    <a:pt x="164123" y="562708"/>
                    <a:pt x="168812" y="548640"/>
                  </a:cubicBezTo>
                  <a:cubicBezTo>
                    <a:pt x="173501" y="468923"/>
                    <a:pt x="170425" y="388367"/>
                    <a:pt x="182880" y="309490"/>
                  </a:cubicBezTo>
                  <a:cubicBezTo>
                    <a:pt x="184949" y="296389"/>
                    <a:pt x="202730" y="291711"/>
                    <a:pt x="211016" y="281354"/>
                  </a:cubicBezTo>
                  <a:cubicBezTo>
                    <a:pt x="221578" y="268152"/>
                    <a:pt x="232284" y="254601"/>
                    <a:pt x="239151" y="239151"/>
                  </a:cubicBezTo>
                  <a:cubicBezTo>
                    <a:pt x="290877" y="122766"/>
                    <a:pt x="237640" y="184390"/>
                    <a:pt x="295422" y="126610"/>
                  </a:cubicBezTo>
                  <a:cubicBezTo>
                    <a:pt x="300111" y="112542"/>
                    <a:pt x="301860" y="97122"/>
                    <a:pt x="309489" y="84407"/>
                  </a:cubicBezTo>
                  <a:cubicBezTo>
                    <a:pt x="328799" y="52223"/>
                    <a:pt x="346632" y="53269"/>
                    <a:pt x="379828" y="42203"/>
                  </a:cubicBezTo>
                  <a:lnTo>
                    <a:pt x="407963" y="0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5" name="フリーフォーム 64"/>
            <p:cNvSpPr/>
            <p:nvPr/>
          </p:nvSpPr>
          <p:spPr>
            <a:xfrm>
              <a:off x="6650502" y="791308"/>
              <a:ext cx="263770" cy="432581"/>
            </a:xfrm>
            <a:custGeom>
              <a:avLst/>
              <a:gdLst>
                <a:gd name="connsiteX0" fmla="*/ 0 w 351693"/>
                <a:gd name="connsiteY0" fmla="*/ 0 h 576775"/>
                <a:gd name="connsiteX1" fmla="*/ 70339 w 351693"/>
                <a:gd name="connsiteY1" fmla="*/ 42203 h 576775"/>
                <a:gd name="connsiteX2" fmla="*/ 84407 w 351693"/>
                <a:gd name="connsiteY2" fmla="*/ 84406 h 576775"/>
                <a:gd name="connsiteX3" fmla="*/ 112542 w 351693"/>
                <a:gd name="connsiteY3" fmla="*/ 126609 h 576775"/>
                <a:gd name="connsiteX4" fmla="*/ 126610 w 351693"/>
                <a:gd name="connsiteY4" fmla="*/ 295421 h 576775"/>
                <a:gd name="connsiteX5" fmla="*/ 154745 w 351693"/>
                <a:gd name="connsiteY5" fmla="*/ 323557 h 576775"/>
                <a:gd name="connsiteX6" fmla="*/ 211016 w 351693"/>
                <a:gd name="connsiteY6" fmla="*/ 379828 h 576775"/>
                <a:gd name="connsiteX7" fmla="*/ 253219 w 351693"/>
                <a:gd name="connsiteY7" fmla="*/ 422031 h 576775"/>
                <a:gd name="connsiteX8" fmla="*/ 281354 w 351693"/>
                <a:gd name="connsiteY8" fmla="*/ 520505 h 576775"/>
                <a:gd name="connsiteX9" fmla="*/ 309490 w 351693"/>
                <a:gd name="connsiteY9" fmla="*/ 548640 h 576775"/>
                <a:gd name="connsiteX10" fmla="*/ 351693 w 351693"/>
                <a:gd name="connsiteY10" fmla="*/ 576775 h 5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693" h="576775">
                  <a:moveTo>
                    <a:pt x="0" y="0"/>
                  </a:moveTo>
                  <a:cubicBezTo>
                    <a:pt x="23446" y="14068"/>
                    <a:pt x="51005" y="22869"/>
                    <a:pt x="70339" y="42203"/>
                  </a:cubicBezTo>
                  <a:cubicBezTo>
                    <a:pt x="80825" y="52688"/>
                    <a:pt x="77775" y="71143"/>
                    <a:pt x="84407" y="84406"/>
                  </a:cubicBezTo>
                  <a:cubicBezTo>
                    <a:pt x="91968" y="99528"/>
                    <a:pt x="103164" y="112541"/>
                    <a:pt x="112542" y="126609"/>
                  </a:cubicBezTo>
                  <a:cubicBezTo>
                    <a:pt x="117231" y="182880"/>
                    <a:pt x="114779" y="240209"/>
                    <a:pt x="126610" y="295421"/>
                  </a:cubicBezTo>
                  <a:cubicBezTo>
                    <a:pt x="129389" y="308390"/>
                    <a:pt x="147921" y="312184"/>
                    <a:pt x="154745" y="323557"/>
                  </a:cubicBezTo>
                  <a:cubicBezTo>
                    <a:pt x="192258" y="386080"/>
                    <a:pt x="135989" y="354819"/>
                    <a:pt x="211016" y="379828"/>
                  </a:cubicBezTo>
                  <a:cubicBezTo>
                    <a:pt x="225084" y="393896"/>
                    <a:pt x="243348" y="404758"/>
                    <a:pt x="253219" y="422031"/>
                  </a:cubicBezTo>
                  <a:cubicBezTo>
                    <a:pt x="326783" y="550766"/>
                    <a:pt x="218300" y="415414"/>
                    <a:pt x="281354" y="520505"/>
                  </a:cubicBezTo>
                  <a:cubicBezTo>
                    <a:pt x="288178" y="531878"/>
                    <a:pt x="299133" y="540355"/>
                    <a:pt x="309490" y="548640"/>
                  </a:cubicBezTo>
                  <a:cubicBezTo>
                    <a:pt x="322692" y="559202"/>
                    <a:pt x="351693" y="576775"/>
                    <a:pt x="351693" y="576775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6" name="フリーフォーム 65"/>
            <p:cNvSpPr/>
            <p:nvPr/>
          </p:nvSpPr>
          <p:spPr>
            <a:xfrm>
              <a:off x="5605976" y="875714"/>
              <a:ext cx="432581" cy="1139483"/>
            </a:xfrm>
            <a:custGeom>
              <a:avLst/>
              <a:gdLst>
                <a:gd name="connsiteX0" fmla="*/ 0 w 576775"/>
                <a:gd name="connsiteY0" fmla="*/ 0 h 1519311"/>
                <a:gd name="connsiteX1" fmla="*/ 70338 w 576775"/>
                <a:gd name="connsiteY1" fmla="*/ 42204 h 1519311"/>
                <a:gd name="connsiteX2" fmla="*/ 98474 w 576775"/>
                <a:gd name="connsiteY2" fmla="*/ 70339 h 1519311"/>
                <a:gd name="connsiteX3" fmla="*/ 140677 w 576775"/>
                <a:gd name="connsiteY3" fmla="*/ 98474 h 1519311"/>
                <a:gd name="connsiteX4" fmla="*/ 196948 w 576775"/>
                <a:gd name="connsiteY4" fmla="*/ 154745 h 1519311"/>
                <a:gd name="connsiteX5" fmla="*/ 267286 w 576775"/>
                <a:gd name="connsiteY5" fmla="*/ 211016 h 1519311"/>
                <a:gd name="connsiteX6" fmla="*/ 295421 w 576775"/>
                <a:gd name="connsiteY6" fmla="*/ 253219 h 1519311"/>
                <a:gd name="connsiteX7" fmla="*/ 337624 w 576775"/>
                <a:gd name="connsiteY7" fmla="*/ 281354 h 1519311"/>
                <a:gd name="connsiteX8" fmla="*/ 365760 w 576775"/>
                <a:gd name="connsiteY8" fmla="*/ 309490 h 1519311"/>
                <a:gd name="connsiteX9" fmla="*/ 422031 w 576775"/>
                <a:gd name="connsiteY9" fmla="*/ 379828 h 1519311"/>
                <a:gd name="connsiteX10" fmla="*/ 478301 w 576775"/>
                <a:gd name="connsiteY10" fmla="*/ 450167 h 1519311"/>
                <a:gd name="connsiteX11" fmla="*/ 534572 w 576775"/>
                <a:gd name="connsiteY11" fmla="*/ 520505 h 1519311"/>
                <a:gd name="connsiteX12" fmla="*/ 562708 w 576775"/>
                <a:gd name="connsiteY12" fmla="*/ 604911 h 1519311"/>
                <a:gd name="connsiteX13" fmla="*/ 576775 w 576775"/>
                <a:gd name="connsiteY13" fmla="*/ 647114 h 1519311"/>
                <a:gd name="connsiteX14" fmla="*/ 562708 w 576775"/>
                <a:gd name="connsiteY14" fmla="*/ 844062 h 1519311"/>
                <a:gd name="connsiteX15" fmla="*/ 548640 w 576775"/>
                <a:gd name="connsiteY15" fmla="*/ 886265 h 1519311"/>
                <a:gd name="connsiteX16" fmla="*/ 520504 w 576775"/>
                <a:gd name="connsiteY16" fmla="*/ 914400 h 1519311"/>
                <a:gd name="connsiteX17" fmla="*/ 464234 w 576775"/>
                <a:gd name="connsiteY17" fmla="*/ 1041010 h 1519311"/>
                <a:gd name="connsiteX18" fmla="*/ 422031 w 576775"/>
                <a:gd name="connsiteY18" fmla="*/ 1195754 h 1519311"/>
                <a:gd name="connsiteX19" fmla="*/ 407963 w 576775"/>
                <a:gd name="connsiteY19" fmla="*/ 1237957 h 1519311"/>
                <a:gd name="connsiteX20" fmla="*/ 393895 w 576775"/>
                <a:gd name="connsiteY20" fmla="*/ 1280160 h 1519311"/>
                <a:gd name="connsiteX21" fmla="*/ 365760 w 576775"/>
                <a:gd name="connsiteY21" fmla="*/ 1434905 h 1519311"/>
                <a:gd name="connsiteX22" fmla="*/ 351692 w 576775"/>
                <a:gd name="connsiteY22" fmla="*/ 1477108 h 1519311"/>
                <a:gd name="connsiteX23" fmla="*/ 323557 w 576775"/>
                <a:gd name="connsiteY23" fmla="*/ 1519311 h 151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6775" h="1519311">
                  <a:moveTo>
                    <a:pt x="0" y="0"/>
                  </a:moveTo>
                  <a:cubicBezTo>
                    <a:pt x="23446" y="14068"/>
                    <a:pt x="48088" y="26311"/>
                    <a:pt x="70338" y="42204"/>
                  </a:cubicBezTo>
                  <a:cubicBezTo>
                    <a:pt x="81131" y="49913"/>
                    <a:pt x="88117" y="62054"/>
                    <a:pt x="98474" y="70339"/>
                  </a:cubicBezTo>
                  <a:cubicBezTo>
                    <a:pt x="111676" y="80901"/>
                    <a:pt x="126609" y="89096"/>
                    <a:pt x="140677" y="98474"/>
                  </a:cubicBezTo>
                  <a:cubicBezTo>
                    <a:pt x="171368" y="190552"/>
                    <a:pt x="128741" y="100179"/>
                    <a:pt x="196948" y="154745"/>
                  </a:cubicBezTo>
                  <a:cubicBezTo>
                    <a:pt x="287852" y="227468"/>
                    <a:pt x="161205" y="175655"/>
                    <a:pt x="267286" y="211016"/>
                  </a:cubicBezTo>
                  <a:cubicBezTo>
                    <a:pt x="276664" y="225084"/>
                    <a:pt x="283466" y="241264"/>
                    <a:pt x="295421" y="253219"/>
                  </a:cubicBezTo>
                  <a:cubicBezTo>
                    <a:pt x="307376" y="265174"/>
                    <a:pt x="324422" y="270792"/>
                    <a:pt x="337624" y="281354"/>
                  </a:cubicBezTo>
                  <a:cubicBezTo>
                    <a:pt x="347981" y="289640"/>
                    <a:pt x="356381" y="300111"/>
                    <a:pt x="365760" y="309490"/>
                  </a:cubicBezTo>
                  <a:cubicBezTo>
                    <a:pt x="388074" y="376431"/>
                    <a:pt x="364184" y="333550"/>
                    <a:pt x="422031" y="379828"/>
                  </a:cubicBezTo>
                  <a:cubicBezTo>
                    <a:pt x="459771" y="410020"/>
                    <a:pt x="445805" y="409547"/>
                    <a:pt x="478301" y="450167"/>
                  </a:cubicBezTo>
                  <a:cubicBezTo>
                    <a:pt x="507535" y="486709"/>
                    <a:pt x="512920" y="471789"/>
                    <a:pt x="534572" y="520505"/>
                  </a:cubicBezTo>
                  <a:cubicBezTo>
                    <a:pt x="546617" y="547606"/>
                    <a:pt x="553330" y="576776"/>
                    <a:pt x="562708" y="604911"/>
                  </a:cubicBezTo>
                  <a:lnTo>
                    <a:pt x="576775" y="647114"/>
                  </a:lnTo>
                  <a:cubicBezTo>
                    <a:pt x="572086" y="712763"/>
                    <a:pt x="570398" y="778696"/>
                    <a:pt x="562708" y="844062"/>
                  </a:cubicBezTo>
                  <a:cubicBezTo>
                    <a:pt x="560975" y="858789"/>
                    <a:pt x="556269" y="873550"/>
                    <a:pt x="548640" y="886265"/>
                  </a:cubicBezTo>
                  <a:cubicBezTo>
                    <a:pt x="541816" y="897638"/>
                    <a:pt x="529883" y="905022"/>
                    <a:pt x="520504" y="914400"/>
                  </a:cubicBezTo>
                  <a:cubicBezTo>
                    <a:pt x="487023" y="1014847"/>
                    <a:pt x="508820" y="974130"/>
                    <a:pt x="464234" y="1041010"/>
                  </a:cubicBezTo>
                  <a:cubicBezTo>
                    <a:pt x="444350" y="1140427"/>
                    <a:pt x="457726" y="1088668"/>
                    <a:pt x="422031" y="1195754"/>
                  </a:cubicBezTo>
                  <a:lnTo>
                    <a:pt x="407963" y="1237957"/>
                  </a:lnTo>
                  <a:lnTo>
                    <a:pt x="393895" y="1280160"/>
                  </a:lnTo>
                  <a:cubicBezTo>
                    <a:pt x="387622" y="1317799"/>
                    <a:pt x="375594" y="1395571"/>
                    <a:pt x="365760" y="1434905"/>
                  </a:cubicBezTo>
                  <a:cubicBezTo>
                    <a:pt x="362163" y="1449291"/>
                    <a:pt x="359321" y="1464392"/>
                    <a:pt x="351692" y="1477108"/>
                  </a:cubicBezTo>
                  <a:cubicBezTo>
                    <a:pt x="320241" y="1529526"/>
                    <a:pt x="323557" y="1484568"/>
                    <a:pt x="323557" y="1519311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6038557" y="1434905"/>
              <a:ext cx="611945" cy="1002323"/>
            </a:xfrm>
            <a:custGeom>
              <a:avLst/>
              <a:gdLst>
                <a:gd name="connsiteX0" fmla="*/ 0 w 815926"/>
                <a:gd name="connsiteY0" fmla="*/ 0 h 1336431"/>
                <a:gd name="connsiteX1" fmla="*/ 42203 w 815926"/>
                <a:gd name="connsiteY1" fmla="*/ 70339 h 1336431"/>
                <a:gd name="connsiteX2" fmla="*/ 70339 w 815926"/>
                <a:gd name="connsiteY2" fmla="*/ 98474 h 1336431"/>
                <a:gd name="connsiteX3" fmla="*/ 98474 w 815926"/>
                <a:gd name="connsiteY3" fmla="*/ 182880 h 1336431"/>
                <a:gd name="connsiteX4" fmla="*/ 154745 w 815926"/>
                <a:gd name="connsiteY4" fmla="*/ 253219 h 1336431"/>
                <a:gd name="connsiteX5" fmla="*/ 196948 w 815926"/>
                <a:gd name="connsiteY5" fmla="*/ 295422 h 1336431"/>
                <a:gd name="connsiteX6" fmla="*/ 239151 w 815926"/>
                <a:gd name="connsiteY6" fmla="*/ 379828 h 1336431"/>
                <a:gd name="connsiteX7" fmla="*/ 281354 w 815926"/>
                <a:gd name="connsiteY7" fmla="*/ 407963 h 1336431"/>
                <a:gd name="connsiteX8" fmla="*/ 309489 w 815926"/>
                <a:gd name="connsiteY8" fmla="*/ 436099 h 1336431"/>
                <a:gd name="connsiteX9" fmla="*/ 365760 w 815926"/>
                <a:gd name="connsiteY9" fmla="*/ 450166 h 1336431"/>
                <a:gd name="connsiteX10" fmla="*/ 407963 w 815926"/>
                <a:gd name="connsiteY10" fmla="*/ 464234 h 1336431"/>
                <a:gd name="connsiteX11" fmla="*/ 520505 w 815926"/>
                <a:gd name="connsiteY11" fmla="*/ 520505 h 1336431"/>
                <a:gd name="connsiteX12" fmla="*/ 562708 w 815926"/>
                <a:gd name="connsiteY12" fmla="*/ 534572 h 1336431"/>
                <a:gd name="connsiteX13" fmla="*/ 604911 w 815926"/>
                <a:gd name="connsiteY13" fmla="*/ 548640 h 1336431"/>
                <a:gd name="connsiteX14" fmla="*/ 633046 w 815926"/>
                <a:gd name="connsiteY14" fmla="*/ 576776 h 1336431"/>
                <a:gd name="connsiteX15" fmla="*/ 675249 w 815926"/>
                <a:gd name="connsiteY15" fmla="*/ 590843 h 1336431"/>
                <a:gd name="connsiteX16" fmla="*/ 745588 w 815926"/>
                <a:gd name="connsiteY16" fmla="*/ 647114 h 1336431"/>
                <a:gd name="connsiteX17" fmla="*/ 801859 w 815926"/>
                <a:gd name="connsiteY17" fmla="*/ 815926 h 1336431"/>
                <a:gd name="connsiteX18" fmla="*/ 815926 w 815926"/>
                <a:gd name="connsiteY18" fmla="*/ 858129 h 1336431"/>
                <a:gd name="connsiteX19" fmla="*/ 815926 w 815926"/>
                <a:gd name="connsiteY19" fmla="*/ 1336431 h 13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5926" h="1336431">
                  <a:moveTo>
                    <a:pt x="0" y="0"/>
                  </a:moveTo>
                  <a:cubicBezTo>
                    <a:pt x="14068" y="23446"/>
                    <a:pt x="26310" y="48089"/>
                    <a:pt x="42203" y="70339"/>
                  </a:cubicBezTo>
                  <a:cubicBezTo>
                    <a:pt x="49912" y="81132"/>
                    <a:pt x="64407" y="86611"/>
                    <a:pt x="70339" y="98474"/>
                  </a:cubicBezTo>
                  <a:cubicBezTo>
                    <a:pt x="83602" y="125000"/>
                    <a:pt x="77504" y="161909"/>
                    <a:pt x="98474" y="182880"/>
                  </a:cubicBezTo>
                  <a:cubicBezTo>
                    <a:pt x="180335" y="264744"/>
                    <a:pt x="66004" y="146731"/>
                    <a:pt x="154745" y="253219"/>
                  </a:cubicBezTo>
                  <a:cubicBezTo>
                    <a:pt x="167481" y="268502"/>
                    <a:pt x="182880" y="281354"/>
                    <a:pt x="196948" y="295422"/>
                  </a:cubicBezTo>
                  <a:cubicBezTo>
                    <a:pt x="208389" y="329746"/>
                    <a:pt x="211881" y="352558"/>
                    <a:pt x="239151" y="379828"/>
                  </a:cubicBezTo>
                  <a:cubicBezTo>
                    <a:pt x="251106" y="391783"/>
                    <a:pt x="268152" y="397401"/>
                    <a:pt x="281354" y="407963"/>
                  </a:cubicBezTo>
                  <a:cubicBezTo>
                    <a:pt x="291711" y="416249"/>
                    <a:pt x="297626" y="430168"/>
                    <a:pt x="309489" y="436099"/>
                  </a:cubicBezTo>
                  <a:cubicBezTo>
                    <a:pt x="326782" y="444746"/>
                    <a:pt x="347170" y="444855"/>
                    <a:pt x="365760" y="450166"/>
                  </a:cubicBezTo>
                  <a:cubicBezTo>
                    <a:pt x="380018" y="454240"/>
                    <a:pt x="393895" y="459545"/>
                    <a:pt x="407963" y="464234"/>
                  </a:cubicBezTo>
                  <a:cubicBezTo>
                    <a:pt x="457070" y="513339"/>
                    <a:pt x="423518" y="488176"/>
                    <a:pt x="520505" y="520505"/>
                  </a:cubicBezTo>
                  <a:lnTo>
                    <a:pt x="562708" y="534572"/>
                  </a:lnTo>
                  <a:lnTo>
                    <a:pt x="604911" y="548640"/>
                  </a:lnTo>
                  <a:cubicBezTo>
                    <a:pt x="614289" y="558019"/>
                    <a:pt x="621673" y="569952"/>
                    <a:pt x="633046" y="576776"/>
                  </a:cubicBezTo>
                  <a:cubicBezTo>
                    <a:pt x="645761" y="584405"/>
                    <a:pt x="663670" y="581580"/>
                    <a:pt x="675249" y="590843"/>
                  </a:cubicBezTo>
                  <a:cubicBezTo>
                    <a:pt x="766154" y="663566"/>
                    <a:pt x="639507" y="611753"/>
                    <a:pt x="745588" y="647114"/>
                  </a:cubicBezTo>
                  <a:lnTo>
                    <a:pt x="801859" y="815926"/>
                  </a:lnTo>
                  <a:cubicBezTo>
                    <a:pt x="806548" y="829994"/>
                    <a:pt x="815926" y="843300"/>
                    <a:pt x="815926" y="858129"/>
                  </a:cubicBezTo>
                  <a:lnTo>
                    <a:pt x="815926" y="1336431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8" name="フリーフォーム 67"/>
            <p:cNvSpPr/>
            <p:nvPr/>
          </p:nvSpPr>
          <p:spPr>
            <a:xfrm>
              <a:off x="6629400" y="2025748"/>
              <a:ext cx="643597" cy="611945"/>
            </a:xfrm>
            <a:custGeom>
              <a:avLst/>
              <a:gdLst>
                <a:gd name="connsiteX0" fmla="*/ 0 w 858129"/>
                <a:gd name="connsiteY0" fmla="*/ 0 h 815926"/>
                <a:gd name="connsiteX1" fmla="*/ 154745 w 858129"/>
                <a:gd name="connsiteY1" fmla="*/ 56271 h 815926"/>
                <a:gd name="connsiteX2" fmla="*/ 239151 w 858129"/>
                <a:gd name="connsiteY2" fmla="*/ 84406 h 815926"/>
                <a:gd name="connsiteX3" fmla="*/ 323557 w 858129"/>
                <a:gd name="connsiteY3" fmla="*/ 126609 h 815926"/>
                <a:gd name="connsiteX4" fmla="*/ 351692 w 858129"/>
                <a:gd name="connsiteY4" fmla="*/ 154745 h 815926"/>
                <a:gd name="connsiteX5" fmla="*/ 450166 w 858129"/>
                <a:gd name="connsiteY5" fmla="*/ 182880 h 815926"/>
                <a:gd name="connsiteX6" fmla="*/ 478302 w 858129"/>
                <a:gd name="connsiteY6" fmla="*/ 211015 h 815926"/>
                <a:gd name="connsiteX7" fmla="*/ 520505 w 858129"/>
                <a:gd name="connsiteY7" fmla="*/ 225083 h 815926"/>
                <a:gd name="connsiteX8" fmla="*/ 562708 w 858129"/>
                <a:gd name="connsiteY8" fmla="*/ 253218 h 815926"/>
                <a:gd name="connsiteX9" fmla="*/ 576775 w 858129"/>
                <a:gd name="connsiteY9" fmla="*/ 295421 h 815926"/>
                <a:gd name="connsiteX10" fmla="*/ 618978 w 858129"/>
                <a:gd name="connsiteY10" fmla="*/ 309489 h 815926"/>
                <a:gd name="connsiteX11" fmla="*/ 647114 w 858129"/>
                <a:gd name="connsiteY11" fmla="*/ 393895 h 815926"/>
                <a:gd name="connsiteX12" fmla="*/ 675249 w 858129"/>
                <a:gd name="connsiteY12" fmla="*/ 422031 h 815926"/>
                <a:gd name="connsiteX13" fmla="*/ 717452 w 858129"/>
                <a:gd name="connsiteY13" fmla="*/ 548640 h 815926"/>
                <a:gd name="connsiteX14" fmla="*/ 731520 w 858129"/>
                <a:gd name="connsiteY14" fmla="*/ 590843 h 815926"/>
                <a:gd name="connsiteX15" fmla="*/ 759655 w 858129"/>
                <a:gd name="connsiteY15" fmla="*/ 633046 h 815926"/>
                <a:gd name="connsiteX16" fmla="*/ 815926 w 858129"/>
                <a:gd name="connsiteY16" fmla="*/ 745588 h 815926"/>
                <a:gd name="connsiteX17" fmla="*/ 858129 w 858129"/>
                <a:gd name="connsiteY17" fmla="*/ 815926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58129" h="815926">
                  <a:moveTo>
                    <a:pt x="0" y="0"/>
                  </a:moveTo>
                  <a:cubicBezTo>
                    <a:pt x="97865" y="39146"/>
                    <a:pt x="46392" y="20154"/>
                    <a:pt x="154745" y="56271"/>
                  </a:cubicBezTo>
                  <a:cubicBezTo>
                    <a:pt x="154750" y="56273"/>
                    <a:pt x="239147" y="84403"/>
                    <a:pt x="239151" y="84406"/>
                  </a:cubicBezTo>
                  <a:cubicBezTo>
                    <a:pt x="293692" y="120766"/>
                    <a:pt x="265314" y="107194"/>
                    <a:pt x="323557" y="126609"/>
                  </a:cubicBezTo>
                  <a:cubicBezTo>
                    <a:pt x="332935" y="135988"/>
                    <a:pt x="340319" y="147921"/>
                    <a:pt x="351692" y="154745"/>
                  </a:cubicBezTo>
                  <a:cubicBezTo>
                    <a:pt x="366104" y="163392"/>
                    <a:pt x="439660" y="180253"/>
                    <a:pt x="450166" y="182880"/>
                  </a:cubicBezTo>
                  <a:cubicBezTo>
                    <a:pt x="459545" y="192258"/>
                    <a:pt x="466929" y="204191"/>
                    <a:pt x="478302" y="211015"/>
                  </a:cubicBezTo>
                  <a:cubicBezTo>
                    <a:pt x="491018" y="218644"/>
                    <a:pt x="507242" y="218451"/>
                    <a:pt x="520505" y="225083"/>
                  </a:cubicBezTo>
                  <a:cubicBezTo>
                    <a:pt x="535627" y="232644"/>
                    <a:pt x="548640" y="243840"/>
                    <a:pt x="562708" y="253218"/>
                  </a:cubicBezTo>
                  <a:cubicBezTo>
                    <a:pt x="567397" y="267286"/>
                    <a:pt x="566290" y="284936"/>
                    <a:pt x="576775" y="295421"/>
                  </a:cubicBezTo>
                  <a:cubicBezTo>
                    <a:pt x="587260" y="305907"/>
                    <a:pt x="610359" y="297422"/>
                    <a:pt x="618978" y="309489"/>
                  </a:cubicBezTo>
                  <a:cubicBezTo>
                    <a:pt x="636216" y="333622"/>
                    <a:pt x="626143" y="372924"/>
                    <a:pt x="647114" y="393895"/>
                  </a:cubicBezTo>
                  <a:lnTo>
                    <a:pt x="675249" y="422031"/>
                  </a:lnTo>
                  <a:lnTo>
                    <a:pt x="717452" y="548640"/>
                  </a:lnTo>
                  <a:cubicBezTo>
                    <a:pt x="722141" y="562708"/>
                    <a:pt x="723295" y="578505"/>
                    <a:pt x="731520" y="590843"/>
                  </a:cubicBezTo>
                  <a:cubicBezTo>
                    <a:pt x="740898" y="604911"/>
                    <a:pt x="752788" y="617596"/>
                    <a:pt x="759655" y="633046"/>
                  </a:cubicBezTo>
                  <a:cubicBezTo>
                    <a:pt x="811383" y="749433"/>
                    <a:pt x="758146" y="687806"/>
                    <a:pt x="815926" y="745588"/>
                  </a:cubicBezTo>
                  <a:cubicBezTo>
                    <a:pt x="834188" y="800373"/>
                    <a:pt x="819509" y="777306"/>
                    <a:pt x="858129" y="815926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69" name="フリーフォーム 68"/>
            <p:cNvSpPr/>
            <p:nvPr/>
          </p:nvSpPr>
          <p:spPr>
            <a:xfrm>
              <a:off x="6576647" y="1772529"/>
              <a:ext cx="991772" cy="137160"/>
            </a:xfrm>
            <a:custGeom>
              <a:avLst/>
              <a:gdLst>
                <a:gd name="connsiteX0" fmla="*/ 0 w 1322363"/>
                <a:gd name="connsiteY0" fmla="*/ 182880 h 182880"/>
                <a:gd name="connsiteX1" fmla="*/ 154744 w 1322363"/>
                <a:gd name="connsiteY1" fmla="*/ 154745 h 182880"/>
                <a:gd name="connsiteX2" fmla="*/ 225083 w 1322363"/>
                <a:gd name="connsiteY2" fmla="*/ 98474 h 182880"/>
                <a:gd name="connsiteX3" fmla="*/ 267286 w 1322363"/>
                <a:gd name="connsiteY3" fmla="*/ 70339 h 182880"/>
                <a:gd name="connsiteX4" fmla="*/ 295421 w 1322363"/>
                <a:gd name="connsiteY4" fmla="*/ 42203 h 182880"/>
                <a:gd name="connsiteX5" fmla="*/ 436098 w 1322363"/>
                <a:gd name="connsiteY5" fmla="*/ 14068 h 182880"/>
                <a:gd name="connsiteX6" fmla="*/ 492369 w 1322363"/>
                <a:gd name="connsiteY6" fmla="*/ 0 h 182880"/>
                <a:gd name="connsiteX7" fmla="*/ 759655 w 1322363"/>
                <a:gd name="connsiteY7" fmla="*/ 28136 h 182880"/>
                <a:gd name="connsiteX8" fmla="*/ 801858 w 1322363"/>
                <a:gd name="connsiteY8" fmla="*/ 56271 h 182880"/>
                <a:gd name="connsiteX9" fmla="*/ 914400 w 1322363"/>
                <a:gd name="connsiteY9" fmla="*/ 84406 h 182880"/>
                <a:gd name="connsiteX10" fmla="*/ 970670 w 1322363"/>
                <a:gd name="connsiteY10" fmla="*/ 98474 h 182880"/>
                <a:gd name="connsiteX11" fmla="*/ 1195753 w 1322363"/>
                <a:gd name="connsiteY11" fmla="*/ 126610 h 182880"/>
                <a:gd name="connsiteX12" fmla="*/ 1237956 w 1322363"/>
                <a:gd name="connsiteY12" fmla="*/ 140677 h 182880"/>
                <a:gd name="connsiteX13" fmla="*/ 1322363 w 1322363"/>
                <a:gd name="connsiteY13" fmla="*/ 154745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2363" h="182880">
                  <a:moveTo>
                    <a:pt x="0" y="182880"/>
                  </a:moveTo>
                  <a:cubicBezTo>
                    <a:pt x="22825" y="179619"/>
                    <a:pt x="121577" y="168959"/>
                    <a:pt x="154744" y="154745"/>
                  </a:cubicBezTo>
                  <a:cubicBezTo>
                    <a:pt x="201375" y="134760"/>
                    <a:pt x="190176" y="126400"/>
                    <a:pt x="225083" y="98474"/>
                  </a:cubicBezTo>
                  <a:cubicBezTo>
                    <a:pt x="238285" y="87912"/>
                    <a:pt x="254084" y="80901"/>
                    <a:pt x="267286" y="70339"/>
                  </a:cubicBezTo>
                  <a:cubicBezTo>
                    <a:pt x="277643" y="62053"/>
                    <a:pt x="284048" y="49027"/>
                    <a:pt x="295421" y="42203"/>
                  </a:cubicBezTo>
                  <a:cubicBezTo>
                    <a:pt x="326821" y="23363"/>
                    <a:pt x="417441" y="17460"/>
                    <a:pt x="436098" y="14068"/>
                  </a:cubicBezTo>
                  <a:cubicBezTo>
                    <a:pt x="455120" y="10609"/>
                    <a:pt x="473612" y="4689"/>
                    <a:pt x="492369" y="0"/>
                  </a:cubicBezTo>
                  <a:cubicBezTo>
                    <a:pt x="499148" y="484"/>
                    <a:pt x="702529" y="6714"/>
                    <a:pt x="759655" y="28136"/>
                  </a:cubicBezTo>
                  <a:cubicBezTo>
                    <a:pt x="775486" y="34072"/>
                    <a:pt x="785969" y="50493"/>
                    <a:pt x="801858" y="56271"/>
                  </a:cubicBezTo>
                  <a:cubicBezTo>
                    <a:pt x="838198" y="69486"/>
                    <a:pt x="876886" y="75028"/>
                    <a:pt x="914400" y="84406"/>
                  </a:cubicBezTo>
                  <a:cubicBezTo>
                    <a:pt x="933157" y="89095"/>
                    <a:pt x="951454" y="96339"/>
                    <a:pt x="970670" y="98474"/>
                  </a:cubicBezTo>
                  <a:cubicBezTo>
                    <a:pt x="1130235" y="116204"/>
                    <a:pt x="1055244" y="106537"/>
                    <a:pt x="1195753" y="126610"/>
                  </a:cubicBezTo>
                  <a:cubicBezTo>
                    <a:pt x="1209821" y="131299"/>
                    <a:pt x="1223481" y="137460"/>
                    <a:pt x="1237956" y="140677"/>
                  </a:cubicBezTo>
                  <a:cubicBezTo>
                    <a:pt x="1265801" y="146865"/>
                    <a:pt x="1322363" y="154745"/>
                    <a:pt x="1322363" y="154745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0" name="フリーフォーム 69"/>
            <p:cNvSpPr/>
            <p:nvPr/>
          </p:nvSpPr>
          <p:spPr>
            <a:xfrm>
              <a:off x="6998677" y="1540412"/>
              <a:ext cx="675250" cy="211016"/>
            </a:xfrm>
            <a:custGeom>
              <a:avLst/>
              <a:gdLst>
                <a:gd name="connsiteX0" fmla="*/ 0 w 900333"/>
                <a:gd name="connsiteY0" fmla="*/ 281354 h 281354"/>
                <a:gd name="connsiteX1" fmla="*/ 70339 w 900333"/>
                <a:gd name="connsiteY1" fmla="*/ 253219 h 281354"/>
                <a:gd name="connsiteX2" fmla="*/ 126609 w 900333"/>
                <a:gd name="connsiteY2" fmla="*/ 182880 h 281354"/>
                <a:gd name="connsiteX3" fmla="*/ 154745 w 900333"/>
                <a:gd name="connsiteY3" fmla="*/ 154745 h 281354"/>
                <a:gd name="connsiteX4" fmla="*/ 182880 w 900333"/>
                <a:gd name="connsiteY4" fmla="*/ 112542 h 281354"/>
                <a:gd name="connsiteX5" fmla="*/ 225083 w 900333"/>
                <a:gd name="connsiteY5" fmla="*/ 98474 h 281354"/>
                <a:gd name="connsiteX6" fmla="*/ 253219 w 900333"/>
                <a:gd name="connsiteY6" fmla="*/ 70339 h 281354"/>
                <a:gd name="connsiteX7" fmla="*/ 295422 w 900333"/>
                <a:gd name="connsiteY7" fmla="*/ 56271 h 281354"/>
                <a:gd name="connsiteX8" fmla="*/ 464234 w 900333"/>
                <a:gd name="connsiteY8" fmla="*/ 28135 h 281354"/>
                <a:gd name="connsiteX9" fmla="*/ 520505 w 900333"/>
                <a:gd name="connsiteY9" fmla="*/ 14068 h 281354"/>
                <a:gd name="connsiteX10" fmla="*/ 618979 w 900333"/>
                <a:gd name="connsiteY10" fmla="*/ 0 h 281354"/>
                <a:gd name="connsiteX11" fmla="*/ 900333 w 900333"/>
                <a:gd name="connsiteY11" fmla="*/ 14068 h 2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333" h="281354">
                  <a:moveTo>
                    <a:pt x="0" y="281354"/>
                  </a:moveTo>
                  <a:cubicBezTo>
                    <a:pt x="23446" y="271976"/>
                    <a:pt x="48414" y="265748"/>
                    <a:pt x="70339" y="253219"/>
                  </a:cubicBezTo>
                  <a:cubicBezTo>
                    <a:pt x="95366" y="238918"/>
                    <a:pt x="110319" y="203243"/>
                    <a:pt x="126609" y="182880"/>
                  </a:cubicBezTo>
                  <a:cubicBezTo>
                    <a:pt x="134895" y="172523"/>
                    <a:pt x="146459" y="165102"/>
                    <a:pt x="154745" y="154745"/>
                  </a:cubicBezTo>
                  <a:cubicBezTo>
                    <a:pt x="165307" y="141543"/>
                    <a:pt x="169678" y="123104"/>
                    <a:pt x="182880" y="112542"/>
                  </a:cubicBezTo>
                  <a:cubicBezTo>
                    <a:pt x="194459" y="103279"/>
                    <a:pt x="211015" y="103163"/>
                    <a:pt x="225083" y="98474"/>
                  </a:cubicBezTo>
                  <a:cubicBezTo>
                    <a:pt x="234462" y="89096"/>
                    <a:pt x="241846" y="77163"/>
                    <a:pt x="253219" y="70339"/>
                  </a:cubicBezTo>
                  <a:cubicBezTo>
                    <a:pt x="265935" y="62710"/>
                    <a:pt x="281036" y="59868"/>
                    <a:pt x="295422" y="56271"/>
                  </a:cubicBezTo>
                  <a:cubicBezTo>
                    <a:pt x="373174" y="36832"/>
                    <a:pt x="376897" y="44014"/>
                    <a:pt x="464234" y="28135"/>
                  </a:cubicBezTo>
                  <a:cubicBezTo>
                    <a:pt x="483256" y="24676"/>
                    <a:pt x="501483" y="17527"/>
                    <a:pt x="520505" y="14068"/>
                  </a:cubicBezTo>
                  <a:cubicBezTo>
                    <a:pt x="553128" y="8137"/>
                    <a:pt x="586154" y="4689"/>
                    <a:pt x="618979" y="0"/>
                  </a:cubicBezTo>
                  <a:cubicBezTo>
                    <a:pt x="872173" y="14894"/>
                    <a:pt x="778275" y="14068"/>
                    <a:pt x="900333" y="14068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1" name="フリーフォーム 70"/>
            <p:cNvSpPr/>
            <p:nvPr/>
          </p:nvSpPr>
          <p:spPr>
            <a:xfrm>
              <a:off x="5764237" y="3808828"/>
              <a:ext cx="643597" cy="284871"/>
            </a:xfrm>
            <a:custGeom>
              <a:avLst/>
              <a:gdLst>
                <a:gd name="connsiteX0" fmla="*/ 0 w 858129"/>
                <a:gd name="connsiteY0" fmla="*/ 0 h 379828"/>
                <a:gd name="connsiteX1" fmla="*/ 70339 w 858129"/>
                <a:gd name="connsiteY1" fmla="*/ 28135 h 379828"/>
                <a:gd name="connsiteX2" fmla="*/ 140677 w 858129"/>
                <a:gd name="connsiteY2" fmla="*/ 70338 h 379828"/>
                <a:gd name="connsiteX3" fmla="*/ 168813 w 858129"/>
                <a:gd name="connsiteY3" fmla="*/ 98474 h 379828"/>
                <a:gd name="connsiteX4" fmla="*/ 239151 w 858129"/>
                <a:gd name="connsiteY4" fmla="*/ 112541 h 379828"/>
                <a:gd name="connsiteX5" fmla="*/ 281354 w 858129"/>
                <a:gd name="connsiteY5" fmla="*/ 126609 h 379828"/>
                <a:gd name="connsiteX6" fmla="*/ 337625 w 858129"/>
                <a:gd name="connsiteY6" fmla="*/ 182880 h 379828"/>
                <a:gd name="connsiteX7" fmla="*/ 422031 w 858129"/>
                <a:gd name="connsiteY7" fmla="*/ 211015 h 379828"/>
                <a:gd name="connsiteX8" fmla="*/ 492369 w 858129"/>
                <a:gd name="connsiteY8" fmla="*/ 253218 h 379828"/>
                <a:gd name="connsiteX9" fmla="*/ 534573 w 858129"/>
                <a:gd name="connsiteY9" fmla="*/ 281354 h 379828"/>
                <a:gd name="connsiteX10" fmla="*/ 618979 w 858129"/>
                <a:gd name="connsiteY10" fmla="*/ 309489 h 379828"/>
                <a:gd name="connsiteX11" fmla="*/ 703385 w 858129"/>
                <a:gd name="connsiteY11" fmla="*/ 337625 h 379828"/>
                <a:gd name="connsiteX12" fmla="*/ 787791 w 858129"/>
                <a:gd name="connsiteY12" fmla="*/ 365760 h 379828"/>
                <a:gd name="connsiteX13" fmla="*/ 829994 w 858129"/>
                <a:gd name="connsiteY13" fmla="*/ 379828 h 379828"/>
                <a:gd name="connsiteX14" fmla="*/ 858129 w 858129"/>
                <a:gd name="connsiteY14" fmla="*/ 379828 h 37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8129" h="379828">
                  <a:moveTo>
                    <a:pt x="0" y="0"/>
                  </a:moveTo>
                  <a:cubicBezTo>
                    <a:pt x="23446" y="9378"/>
                    <a:pt x="48414" y="15606"/>
                    <a:pt x="70339" y="28135"/>
                  </a:cubicBezTo>
                  <a:cubicBezTo>
                    <a:pt x="178476" y="89928"/>
                    <a:pt x="8170" y="26171"/>
                    <a:pt x="140677" y="70338"/>
                  </a:cubicBezTo>
                  <a:cubicBezTo>
                    <a:pt x="150056" y="79717"/>
                    <a:pt x="156622" y="93249"/>
                    <a:pt x="168813" y="98474"/>
                  </a:cubicBezTo>
                  <a:cubicBezTo>
                    <a:pt x="190790" y="107893"/>
                    <a:pt x="215955" y="106742"/>
                    <a:pt x="239151" y="112541"/>
                  </a:cubicBezTo>
                  <a:cubicBezTo>
                    <a:pt x="253537" y="116137"/>
                    <a:pt x="267286" y="121920"/>
                    <a:pt x="281354" y="126609"/>
                  </a:cubicBezTo>
                  <a:cubicBezTo>
                    <a:pt x="300111" y="145366"/>
                    <a:pt x="312460" y="174492"/>
                    <a:pt x="337625" y="182880"/>
                  </a:cubicBezTo>
                  <a:lnTo>
                    <a:pt x="422031" y="211015"/>
                  </a:lnTo>
                  <a:cubicBezTo>
                    <a:pt x="476985" y="265971"/>
                    <a:pt x="419322" y="216695"/>
                    <a:pt x="492369" y="253218"/>
                  </a:cubicBezTo>
                  <a:cubicBezTo>
                    <a:pt x="507492" y="260779"/>
                    <a:pt x="519123" y="274487"/>
                    <a:pt x="534573" y="281354"/>
                  </a:cubicBezTo>
                  <a:cubicBezTo>
                    <a:pt x="561674" y="293399"/>
                    <a:pt x="590844" y="300111"/>
                    <a:pt x="618979" y="309489"/>
                  </a:cubicBezTo>
                  <a:lnTo>
                    <a:pt x="703385" y="337625"/>
                  </a:lnTo>
                  <a:lnTo>
                    <a:pt x="787791" y="365760"/>
                  </a:lnTo>
                  <a:cubicBezTo>
                    <a:pt x="801859" y="370449"/>
                    <a:pt x="815165" y="379828"/>
                    <a:pt x="829994" y="379828"/>
                  </a:cubicBezTo>
                  <a:lnTo>
                    <a:pt x="858129" y="379828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2" name="フリーフォーム 71"/>
            <p:cNvSpPr/>
            <p:nvPr/>
          </p:nvSpPr>
          <p:spPr>
            <a:xfrm>
              <a:off x="6849773" y="4241410"/>
              <a:ext cx="189458" cy="728003"/>
            </a:xfrm>
            <a:custGeom>
              <a:avLst/>
              <a:gdLst>
                <a:gd name="connsiteX0" fmla="*/ 240741 w 252610"/>
                <a:gd name="connsiteY0" fmla="*/ 970671 h 970671"/>
                <a:gd name="connsiteX1" fmla="*/ 198538 w 252610"/>
                <a:gd name="connsiteY1" fmla="*/ 675250 h 970671"/>
                <a:gd name="connsiteX2" fmla="*/ 156335 w 252610"/>
                <a:gd name="connsiteY2" fmla="*/ 661182 h 970671"/>
                <a:gd name="connsiteX3" fmla="*/ 142267 w 252610"/>
                <a:gd name="connsiteY3" fmla="*/ 618979 h 970671"/>
                <a:gd name="connsiteX4" fmla="*/ 114132 w 252610"/>
                <a:gd name="connsiteY4" fmla="*/ 590843 h 970671"/>
                <a:gd name="connsiteX5" fmla="*/ 57861 w 252610"/>
                <a:gd name="connsiteY5" fmla="*/ 478302 h 970671"/>
                <a:gd name="connsiteX6" fmla="*/ 43794 w 252610"/>
                <a:gd name="connsiteY6" fmla="*/ 407963 h 970671"/>
                <a:gd name="connsiteX7" fmla="*/ 29726 w 252610"/>
                <a:gd name="connsiteY7" fmla="*/ 281354 h 970671"/>
                <a:gd name="connsiteX8" fmla="*/ 1591 w 252610"/>
                <a:gd name="connsiteY8" fmla="*/ 182880 h 970671"/>
                <a:gd name="connsiteX9" fmla="*/ 1591 w 252610"/>
                <a:gd name="connsiteY9" fmla="*/ 0 h 97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610" h="970671">
                  <a:moveTo>
                    <a:pt x="240741" y="970671"/>
                  </a:moveTo>
                  <a:cubicBezTo>
                    <a:pt x="239315" y="943583"/>
                    <a:pt x="287779" y="728794"/>
                    <a:pt x="198538" y="675250"/>
                  </a:cubicBezTo>
                  <a:cubicBezTo>
                    <a:pt x="185822" y="667621"/>
                    <a:pt x="170403" y="665871"/>
                    <a:pt x="156335" y="661182"/>
                  </a:cubicBezTo>
                  <a:cubicBezTo>
                    <a:pt x="151646" y="647114"/>
                    <a:pt x="149896" y="631695"/>
                    <a:pt x="142267" y="618979"/>
                  </a:cubicBezTo>
                  <a:cubicBezTo>
                    <a:pt x="135443" y="607606"/>
                    <a:pt x="120063" y="602706"/>
                    <a:pt x="114132" y="590843"/>
                  </a:cubicBezTo>
                  <a:cubicBezTo>
                    <a:pt x="49476" y="461529"/>
                    <a:pt x="121425" y="541864"/>
                    <a:pt x="57861" y="478302"/>
                  </a:cubicBezTo>
                  <a:cubicBezTo>
                    <a:pt x="53172" y="454856"/>
                    <a:pt x="47175" y="431633"/>
                    <a:pt x="43794" y="407963"/>
                  </a:cubicBezTo>
                  <a:cubicBezTo>
                    <a:pt x="37789" y="365927"/>
                    <a:pt x="36707" y="323239"/>
                    <a:pt x="29726" y="281354"/>
                  </a:cubicBezTo>
                  <a:cubicBezTo>
                    <a:pt x="20050" y="223298"/>
                    <a:pt x="5556" y="250291"/>
                    <a:pt x="1591" y="182880"/>
                  </a:cubicBezTo>
                  <a:cubicBezTo>
                    <a:pt x="-1989" y="122025"/>
                    <a:pt x="1591" y="60960"/>
                    <a:pt x="1591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3" name="フリーフォーム 72"/>
            <p:cNvSpPr/>
            <p:nvPr/>
          </p:nvSpPr>
          <p:spPr>
            <a:xfrm>
              <a:off x="6112412" y="4494628"/>
              <a:ext cx="221567" cy="495886"/>
            </a:xfrm>
            <a:custGeom>
              <a:avLst/>
              <a:gdLst>
                <a:gd name="connsiteX0" fmla="*/ 0 w 295422"/>
                <a:gd name="connsiteY0" fmla="*/ 661181 h 661181"/>
                <a:gd name="connsiteX1" fmla="*/ 28135 w 295422"/>
                <a:gd name="connsiteY1" fmla="*/ 590843 h 661181"/>
                <a:gd name="connsiteX2" fmla="*/ 56271 w 295422"/>
                <a:gd name="connsiteY2" fmla="*/ 506437 h 661181"/>
                <a:gd name="connsiteX3" fmla="*/ 112542 w 295422"/>
                <a:gd name="connsiteY3" fmla="*/ 239151 h 661181"/>
                <a:gd name="connsiteX4" fmla="*/ 182880 w 295422"/>
                <a:gd name="connsiteY4" fmla="*/ 225083 h 661181"/>
                <a:gd name="connsiteX5" fmla="*/ 239151 w 295422"/>
                <a:gd name="connsiteY5" fmla="*/ 98474 h 661181"/>
                <a:gd name="connsiteX6" fmla="*/ 253219 w 295422"/>
                <a:gd name="connsiteY6" fmla="*/ 56271 h 661181"/>
                <a:gd name="connsiteX7" fmla="*/ 295422 w 295422"/>
                <a:gd name="connsiteY7" fmla="*/ 0 h 66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422" h="661181">
                  <a:moveTo>
                    <a:pt x="0" y="661181"/>
                  </a:moveTo>
                  <a:cubicBezTo>
                    <a:pt x="9378" y="637735"/>
                    <a:pt x="19505" y="614575"/>
                    <a:pt x="28135" y="590843"/>
                  </a:cubicBezTo>
                  <a:cubicBezTo>
                    <a:pt x="38270" y="562971"/>
                    <a:pt x="56271" y="506437"/>
                    <a:pt x="56271" y="506437"/>
                  </a:cubicBezTo>
                  <a:cubicBezTo>
                    <a:pt x="62329" y="403449"/>
                    <a:pt x="5802" y="279179"/>
                    <a:pt x="112542" y="239151"/>
                  </a:cubicBezTo>
                  <a:cubicBezTo>
                    <a:pt x="134930" y="230755"/>
                    <a:pt x="159434" y="229772"/>
                    <a:pt x="182880" y="225083"/>
                  </a:cubicBezTo>
                  <a:cubicBezTo>
                    <a:pt x="227466" y="158204"/>
                    <a:pt x="205668" y="198920"/>
                    <a:pt x="239151" y="98474"/>
                  </a:cubicBezTo>
                  <a:cubicBezTo>
                    <a:pt x="243840" y="84406"/>
                    <a:pt x="242734" y="66757"/>
                    <a:pt x="253219" y="56271"/>
                  </a:cubicBezTo>
                  <a:cubicBezTo>
                    <a:pt x="288768" y="20721"/>
                    <a:pt x="275422" y="39998"/>
                    <a:pt x="295422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4" name="フリーフォーム 73"/>
            <p:cNvSpPr/>
            <p:nvPr/>
          </p:nvSpPr>
          <p:spPr>
            <a:xfrm>
              <a:off x="5532120" y="4853354"/>
              <a:ext cx="390379" cy="137160"/>
            </a:xfrm>
            <a:custGeom>
              <a:avLst/>
              <a:gdLst>
                <a:gd name="connsiteX0" fmla="*/ 520505 w 520505"/>
                <a:gd name="connsiteY0" fmla="*/ 182880 h 182880"/>
                <a:gd name="connsiteX1" fmla="*/ 309489 w 520505"/>
                <a:gd name="connsiteY1" fmla="*/ 56271 h 182880"/>
                <a:gd name="connsiteX2" fmla="*/ 211015 w 520505"/>
                <a:gd name="connsiteY2" fmla="*/ 28136 h 182880"/>
                <a:gd name="connsiteX3" fmla="*/ 126609 w 520505"/>
                <a:gd name="connsiteY3" fmla="*/ 0 h 182880"/>
                <a:gd name="connsiteX4" fmla="*/ 0 w 520505"/>
                <a:gd name="connsiteY4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505" h="182880">
                  <a:moveTo>
                    <a:pt x="520505" y="182880"/>
                  </a:moveTo>
                  <a:cubicBezTo>
                    <a:pt x="450441" y="132835"/>
                    <a:pt x="393084" y="84135"/>
                    <a:pt x="309489" y="56271"/>
                  </a:cubicBezTo>
                  <a:cubicBezTo>
                    <a:pt x="167600" y="8977"/>
                    <a:pt x="387732" y="81152"/>
                    <a:pt x="211015" y="28136"/>
                  </a:cubicBezTo>
                  <a:cubicBezTo>
                    <a:pt x="182608" y="19614"/>
                    <a:pt x="156266" y="0"/>
                    <a:pt x="126609" y="0"/>
                  </a:cubicBez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7315200" y="4336367"/>
              <a:ext cx="63305" cy="675249"/>
            </a:xfrm>
            <a:custGeom>
              <a:avLst/>
              <a:gdLst>
                <a:gd name="connsiteX0" fmla="*/ 14068 w 84406"/>
                <a:gd name="connsiteY0" fmla="*/ 900332 h 900332"/>
                <a:gd name="connsiteX1" fmla="*/ 0 w 84406"/>
                <a:gd name="connsiteY1" fmla="*/ 829993 h 900332"/>
                <a:gd name="connsiteX2" fmla="*/ 14068 w 84406"/>
                <a:gd name="connsiteY2" fmla="*/ 239150 h 900332"/>
                <a:gd name="connsiteX3" fmla="*/ 42203 w 84406"/>
                <a:gd name="connsiteY3" fmla="*/ 126609 h 900332"/>
                <a:gd name="connsiteX4" fmla="*/ 56271 w 84406"/>
                <a:gd name="connsiteY4" fmla="*/ 56270 h 900332"/>
                <a:gd name="connsiteX5" fmla="*/ 84406 w 84406"/>
                <a:gd name="connsiteY5" fmla="*/ 0 h 90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406" h="900332">
                  <a:moveTo>
                    <a:pt x="14068" y="900332"/>
                  </a:moveTo>
                  <a:cubicBezTo>
                    <a:pt x="9379" y="876886"/>
                    <a:pt x="0" y="853904"/>
                    <a:pt x="0" y="829993"/>
                  </a:cubicBezTo>
                  <a:cubicBezTo>
                    <a:pt x="0" y="632990"/>
                    <a:pt x="2269" y="435800"/>
                    <a:pt x="14068" y="239150"/>
                  </a:cubicBezTo>
                  <a:cubicBezTo>
                    <a:pt x="16384" y="200551"/>
                    <a:pt x="34619" y="164526"/>
                    <a:pt x="42203" y="126609"/>
                  </a:cubicBezTo>
                  <a:cubicBezTo>
                    <a:pt x="46892" y="103163"/>
                    <a:pt x="50472" y="79467"/>
                    <a:pt x="56271" y="56270"/>
                  </a:cubicBezTo>
                  <a:cubicBezTo>
                    <a:pt x="67048" y="13163"/>
                    <a:pt x="62262" y="22143"/>
                    <a:pt x="84406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85" name="スライド番号プレースホルダー 2"/>
          <p:cNvSpPr txBox="1">
            <a:spLocks/>
          </p:cNvSpPr>
          <p:nvPr/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ja-JP"/>
            </a:defPPr>
            <a:lvl1pPr marL="0" algn="r" defTabSz="914378" rtl="0" eaLnBrk="1" latinLnBrk="0" hangingPunct="1"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18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DBF3E-0CDB-4C32-8F78-6D540899E23A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タイトル 1"/>
          <p:cNvSpPr txBox="1">
            <a:spLocks/>
          </p:cNvSpPr>
          <p:nvPr/>
        </p:nvSpPr>
        <p:spPr>
          <a:xfrm>
            <a:off x="1505373" y="1955112"/>
            <a:ext cx="1348898" cy="39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ja-JP" altLang="en-US" sz="27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尾根線</a:t>
            </a:r>
          </a:p>
        </p:txBody>
      </p:sp>
      <p:sp>
        <p:nvSpPr>
          <p:cNvPr id="94" name="サブタイトル 2"/>
          <p:cNvSpPr txBox="1">
            <a:spLocks/>
          </p:cNvSpPr>
          <p:nvPr/>
        </p:nvSpPr>
        <p:spPr>
          <a:xfrm>
            <a:off x="1602793" y="2327463"/>
            <a:ext cx="1154057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ja-JP" altLang="en-US" sz="27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>谷線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-25047" y="-2443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96" name="サブタイトル 2"/>
          <p:cNvSpPr txBox="1">
            <a:spLocks/>
          </p:cNvSpPr>
          <p:nvPr/>
        </p:nvSpPr>
        <p:spPr>
          <a:xfrm>
            <a:off x="8832" y="2886367"/>
            <a:ext cx="3544583" cy="1279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-1079500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②　Ｘ－Ｙ線にダムを　つくった時の水面は？集水域は？</a:t>
            </a:r>
          </a:p>
          <a:p>
            <a:pPr marL="1079500" indent="-1079500">
              <a:buFont typeface="Arial" panose="020B0604020202020204" pitchFamily="34" charset="0"/>
              <a:buNone/>
            </a:pPr>
            <a:endParaRPr lang="ja-JP" altLang="en-US" sz="20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7" name="サブタイトル 2"/>
          <p:cNvSpPr txBox="1">
            <a:spLocks/>
          </p:cNvSpPr>
          <p:nvPr/>
        </p:nvSpPr>
        <p:spPr>
          <a:xfrm>
            <a:off x="8832" y="1187525"/>
            <a:ext cx="3544582" cy="1058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7113" indent="-1027113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①　ＯからＰ・Ｑ・Ｒは見えるか？</a:t>
            </a: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534527"/>
            <a:ext cx="1990949" cy="806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⑷　尾根・谷</a:t>
            </a:r>
          </a:p>
          <a:p>
            <a:pPr algn="l">
              <a:defRPr/>
            </a:pPr>
            <a:endParaRPr lang="ja-JP" altLang="en-US" sz="2000" dirty="0">
              <a:solidFill>
                <a:srgbClr val="0000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4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スライド番号プレースホルダー 2"/>
          <p:cNvSpPr txBox="1">
            <a:spLocks/>
          </p:cNvSpPr>
          <p:nvPr/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ja-JP"/>
            </a:defPPr>
            <a:lvl1pPr marL="0" algn="r" defTabSz="914378" rtl="0" eaLnBrk="1" latinLnBrk="0" hangingPunct="1"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18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DBF3E-0CDB-4C32-8F78-6D540899E23A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647326" y="92745"/>
            <a:ext cx="5137039" cy="4968562"/>
            <a:chOff x="3647326" y="92745"/>
            <a:chExt cx="5137039" cy="4968562"/>
          </a:xfrm>
        </p:grpSpPr>
        <p:grpSp>
          <p:nvGrpSpPr>
            <p:cNvPr id="84" name="グループ化 83"/>
            <p:cNvGrpSpPr/>
            <p:nvPr/>
          </p:nvGrpSpPr>
          <p:grpSpPr>
            <a:xfrm>
              <a:off x="3647326" y="92745"/>
              <a:ext cx="5137039" cy="4968562"/>
              <a:chOff x="2672862" y="195486"/>
              <a:chExt cx="5032717" cy="4847782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1790" y="195486"/>
                <a:ext cx="5022558" cy="4816293"/>
              </a:xfrm>
              <a:prstGeom prst="rect">
                <a:avLst/>
              </a:prstGeom>
            </p:spPr>
          </p:pic>
          <p:sp>
            <p:nvSpPr>
              <p:cNvPr id="8" name="サブタイトル 2"/>
              <p:cNvSpPr txBox="1">
                <a:spLocks/>
              </p:cNvSpPr>
              <p:nvPr/>
            </p:nvSpPr>
            <p:spPr>
              <a:xfrm>
                <a:off x="4978308" y="2013539"/>
                <a:ext cx="532362" cy="33753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・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O</a:t>
                </a:r>
                <a:endPara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" name="サブタイトル 2"/>
              <p:cNvSpPr txBox="1">
                <a:spLocks/>
              </p:cNvSpPr>
              <p:nvPr/>
            </p:nvSpPr>
            <p:spPr>
              <a:xfrm>
                <a:off x="5636662" y="2732107"/>
                <a:ext cx="532362" cy="33753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・Ｐ</a:t>
                </a:r>
              </a:p>
            </p:txBody>
          </p:sp>
          <p:sp>
            <p:nvSpPr>
              <p:cNvPr id="10" name="サブタイトル 2"/>
              <p:cNvSpPr txBox="1">
                <a:spLocks/>
              </p:cNvSpPr>
              <p:nvPr/>
            </p:nvSpPr>
            <p:spPr>
              <a:xfrm>
                <a:off x="5019476" y="2995617"/>
                <a:ext cx="556143" cy="324036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・Ｑ</a:t>
                </a:r>
              </a:p>
            </p:txBody>
          </p:sp>
          <p:sp>
            <p:nvSpPr>
              <p:cNvPr id="11" name="サブタイトル 2"/>
              <p:cNvSpPr txBox="1">
                <a:spLocks/>
              </p:cNvSpPr>
              <p:nvPr/>
            </p:nvSpPr>
            <p:spPr>
              <a:xfrm>
                <a:off x="4445946" y="2900876"/>
                <a:ext cx="532362" cy="33753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・Ｒ</a:t>
                </a:r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 flipV="1">
                <a:off x="5636662" y="951570"/>
                <a:ext cx="270030" cy="16505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サブタイトル 2"/>
              <p:cNvSpPr txBox="1">
                <a:spLocks/>
              </p:cNvSpPr>
              <p:nvPr/>
            </p:nvSpPr>
            <p:spPr>
              <a:xfrm>
                <a:off x="5389533" y="1034095"/>
                <a:ext cx="372172" cy="33753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Ｘ</a:t>
                </a:r>
              </a:p>
            </p:txBody>
          </p:sp>
          <p:sp>
            <p:nvSpPr>
              <p:cNvPr id="15" name="サブタイトル 2"/>
              <p:cNvSpPr txBox="1">
                <a:spLocks/>
              </p:cNvSpPr>
              <p:nvPr/>
            </p:nvSpPr>
            <p:spPr>
              <a:xfrm>
                <a:off x="5906692" y="867370"/>
                <a:ext cx="372172" cy="337538"/>
              </a:xfrm>
              <a:prstGeom prst="rect">
                <a:avLst/>
              </a:prstGeom>
            </p:spPr>
            <p:txBody>
              <a:bodyPr vert="horz" lIns="68580" tIns="34290" rIns="68580" bIns="3429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Ｙ</a:t>
                </a:r>
              </a:p>
            </p:txBody>
          </p:sp>
          <p:sp>
            <p:nvSpPr>
              <p:cNvPr id="2" name="フリーフォーム 1"/>
              <p:cNvSpPr/>
              <p:nvPr/>
            </p:nvSpPr>
            <p:spPr>
              <a:xfrm>
                <a:off x="2683413" y="4357468"/>
                <a:ext cx="1139483" cy="654223"/>
              </a:xfrm>
              <a:custGeom>
                <a:avLst/>
                <a:gdLst>
                  <a:gd name="connsiteX0" fmla="*/ 0 w 1519311"/>
                  <a:gd name="connsiteY0" fmla="*/ 0 h 872297"/>
                  <a:gd name="connsiteX1" fmla="*/ 98474 w 1519311"/>
                  <a:gd name="connsiteY1" fmla="*/ 14068 h 872297"/>
                  <a:gd name="connsiteX2" fmla="*/ 295422 w 1519311"/>
                  <a:gd name="connsiteY2" fmla="*/ 70338 h 872297"/>
                  <a:gd name="connsiteX3" fmla="*/ 379828 w 1519311"/>
                  <a:gd name="connsiteY3" fmla="*/ 112541 h 872297"/>
                  <a:gd name="connsiteX4" fmla="*/ 492369 w 1519311"/>
                  <a:gd name="connsiteY4" fmla="*/ 168812 h 872297"/>
                  <a:gd name="connsiteX5" fmla="*/ 534572 w 1519311"/>
                  <a:gd name="connsiteY5" fmla="*/ 182880 h 872297"/>
                  <a:gd name="connsiteX6" fmla="*/ 590843 w 1519311"/>
                  <a:gd name="connsiteY6" fmla="*/ 239151 h 872297"/>
                  <a:gd name="connsiteX7" fmla="*/ 675249 w 1519311"/>
                  <a:gd name="connsiteY7" fmla="*/ 267286 h 872297"/>
                  <a:gd name="connsiteX8" fmla="*/ 703385 w 1519311"/>
                  <a:gd name="connsiteY8" fmla="*/ 295421 h 872297"/>
                  <a:gd name="connsiteX9" fmla="*/ 759655 w 1519311"/>
                  <a:gd name="connsiteY9" fmla="*/ 309489 h 872297"/>
                  <a:gd name="connsiteX10" fmla="*/ 801859 w 1519311"/>
                  <a:gd name="connsiteY10" fmla="*/ 323557 h 872297"/>
                  <a:gd name="connsiteX11" fmla="*/ 844062 w 1519311"/>
                  <a:gd name="connsiteY11" fmla="*/ 351692 h 872297"/>
                  <a:gd name="connsiteX12" fmla="*/ 858129 w 1519311"/>
                  <a:gd name="connsiteY12" fmla="*/ 393895 h 872297"/>
                  <a:gd name="connsiteX13" fmla="*/ 914400 w 1519311"/>
                  <a:gd name="connsiteY13" fmla="*/ 464234 h 872297"/>
                  <a:gd name="connsiteX14" fmla="*/ 942535 w 1519311"/>
                  <a:gd name="connsiteY14" fmla="*/ 548640 h 872297"/>
                  <a:gd name="connsiteX15" fmla="*/ 998806 w 1519311"/>
                  <a:gd name="connsiteY15" fmla="*/ 604911 h 872297"/>
                  <a:gd name="connsiteX16" fmla="*/ 1026942 w 1519311"/>
                  <a:gd name="connsiteY16" fmla="*/ 633046 h 872297"/>
                  <a:gd name="connsiteX17" fmla="*/ 1055077 w 1519311"/>
                  <a:gd name="connsiteY17" fmla="*/ 675249 h 872297"/>
                  <a:gd name="connsiteX18" fmla="*/ 1139483 w 1519311"/>
                  <a:gd name="connsiteY18" fmla="*/ 717452 h 872297"/>
                  <a:gd name="connsiteX19" fmla="*/ 1167619 w 1519311"/>
                  <a:gd name="connsiteY19" fmla="*/ 745588 h 872297"/>
                  <a:gd name="connsiteX20" fmla="*/ 1280160 w 1519311"/>
                  <a:gd name="connsiteY20" fmla="*/ 773723 h 872297"/>
                  <a:gd name="connsiteX21" fmla="*/ 1392702 w 1519311"/>
                  <a:gd name="connsiteY21" fmla="*/ 815926 h 872297"/>
                  <a:gd name="connsiteX22" fmla="*/ 1477108 w 1519311"/>
                  <a:gd name="connsiteY22" fmla="*/ 844061 h 872297"/>
                  <a:gd name="connsiteX23" fmla="*/ 1519311 w 1519311"/>
                  <a:gd name="connsiteY23" fmla="*/ 872197 h 87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19311" h="872297">
                    <a:moveTo>
                      <a:pt x="0" y="0"/>
                    </a:moveTo>
                    <a:cubicBezTo>
                      <a:pt x="32825" y="4689"/>
                      <a:pt x="65960" y="7565"/>
                      <a:pt x="98474" y="14068"/>
                    </a:cubicBezTo>
                    <a:cubicBezTo>
                      <a:pt x="186790" y="31731"/>
                      <a:pt x="214979" y="43524"/>
                      <a:pt x="295422" y="70338"/>
                    </a:cubicBezTo>
                    <a:cubicBezTo>
                      <a:pt x="339994" y="85195"/>
                      <a:pt x="340873" y="81377"/>
                      <a:pt x="379828" y="112541"/>
                    </a:cubicBezTo>
                    <a:cubicBezTo>
                      <a:pt x="449981" y="168664"/>
                      <a:pt x="348316" y="120794"/>
                      <a:pt x="492369" y="168812"/>
                    </a:cubicBezTo>
                    <a:lnTo>
                      <a:pt x="534572" y="182880"/>
                    </a:lnTo>
                    <a:cubicBezTo>
                      <a:pt x="553329" y="201637"/>
                      <a:pt x="565678" y="230763"/>
                      <a:pt x="590843" y="239151"/>
                    </a:cubicBezTo>
                    <a:lnTo>
                      <a:pt x="675249" y="267286"/>
                    </a:lnTo>
                    <a:cubicBezTo>
                      <a:pt x="684628" y="276664"/>
                      <a:pt x="691522" y="289490"/>
                      <a:pt x="703385" y="295421"/>
                    </a:cubicBezTo>
                    <a:cubicBezTo>
                      <a:pt x="720678" y="304067"/>
                      <a:pt x="741065" y="304177"/>
                      <a:pt x="759655" y="309489"/>
                    </a:cubicBezTo>
                    <a:cubicBezTo>
                      <a:pt x="773913" y="313563"/>
                      <a:pt x="788596" y="316925"/>
                      <a:pt x="801859" y="323557"/>
                    </a:cubicBezTo>
                    <a:cubicBezTo>
                      <a:pt x="816981" y="331118"/>
                      <a:pt x="829994" y="342314"/>
                      <a:pt x="844062" y="351692"/>
                    </a:cubicBezTo>
                    <a:cubicBezTo>
                      <a:pt x="848751" y="365760"/>
                      <a:pt x="850500" y="381180"/>
                      <a:pt x="858129" y="393895"/>
                    </a:cubicBezTo>
                    <a:cubicBezTo>
                      <a:pt x="908241" y="477416"/>
                      <a:pt x="866134" y="355635"/>
                      <a:pt x="914400" y="464234"/>
                    </a:cubicBezTo>
                    <a:cubicBezTo>
                      <a:pt x="926445" y="491335"/>
                      <a:pt x="921564" y="527669"/>
                      <a:pt x="942535" y="548640"/>
                    </a:cubicBezTo>
                    <a:lnTo>
                      <a:pt x="998806" y="604911"/>
                    </a:lnTo>
                    <a:cubicBezTo>
                      <a:pt x="1008185" y="614289"/>
                      <a:pt x="1019585" y="622010"/>
                      <a:pt x="1026942" y="633046"/>
                    </a:cubicBezTo>
                    <a:cubicBezTo>
                      <a:pt x="1036320" y="647114"/>
                      <a:pt x="1043122" y="663294"/>
                      <a:pt x="1055077" y="675249"/>
                    </a:cubicBezTo>
                    <a:cubicBezTo>
                      <a:pt x="1082349" y="702521"/>
                      <a:pt x="1105157" y="706010"/>
                      <a:pt x="1139483" y="717452"/>
                    </a:cubicBezTo>
                    <a:cubicBezTo>
                      <a:pt x="1148862" y="726831"/>
                      <a:pt x="1156246" y="738764"/>
                      <a:pt x="1167619" y="745588"/>
                    </a:cubicBezTo>
                    <a:cubicBezTo>
                      <a:pt x="1189245" y="758563"/>
                      <a:pt x="1265037" y="770698"/>
                      <a:pt x="1280160" y="773723"/>
                    </a:cubicBezTo>
                    <a:cubicBezTo>
                      <a:pt x="1353604" y="822685"/>
                      <a:pt x="1289738" y="787845"/>
                      <a:pt x="1392702" y="815926"/>
                    </a:cubicBezTo>
                    <a:cubicBezTo>
                      <a:pt x="1421314" y="823729"/>
                      <a:pt x="1477108" y="844061"/>
                      <a:pt x="1477108" y="844061"/>
                    </a:cubicBezTo>
                    <a:cubicBezTo>
                      <a:pt x="1508559" y="875513"/>
                      <a:pt x="1491980" y="872197"/>
                      <a:pt x="1519311" y="87219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2968284" y="3059723"/>
                <a:ext cx="590843" cy="1350498"/>
              </a:xfrm>
              <a:custGeom>
                <a:avLst/>
                <a:gdLst>
                  <a:gd name="connsiteX0" fmla="*/ 0 w 787791"/>
                  <a:gd name="connsiteY0" fmla="*/ 1800664 h 1800664"/>
                  <a:gd name="connsiteX1" fmla="*/ 28135 w 787791"/>
                  <a:gd name="connsiteY1" fmla="*/ 1730326 h 1800664"/>
                  <a:gd name="connsiteX2" fmla="*/ 56271 w 787791"/>
                  <a:gd name="connsiteY2" fmla="*/ 1702191 h 1800664"/>
                  <a:gd name="connsiteX3" fmla="*/ 84406 w 787791"/>
                  <a:gd name="connsiteY3" fmla="*/ 1617784 h 1800664"/>
                  <a:gd name="connsiteX4" fmla="*/ 98474 w 787791"/>
                  <a:gd name="connsiteY4" fmla="*/ 1575581 h 1800664"/>
                  <a:gd name="connsiteX5" fmla="*/ 112541 w 787791"/>
                  <a:gd name="connsiteY5" fmla="*/ 1533378 h 1800664"/>
                  <a:gd name="connsiteX6" fmla="*/ 196947 w 787791"/>
                  <a:gd name="connsiteY6" fmla="*/ 1434904 h 1800664"/>
                  <a:gd name="connsiteX7" fmla="*/ 225083 w 787791"/>
                  <a:gd name="connsiteY7" fmla="*/ 1406769 h 1800664"/>
                  <a:gd name="connsiteX8" fmla="*/ 309489 w 787791"/>
                  <a:gd name="connsiteY8" fmla="*/ 1308295 h 1800664"/>
                  <a:gd name="connsiteX9" fmla="*/ 393895 w 787791"/>
                  <a:gd name="connsiteY9" fmla="*/ 1266092 h 1800664"/>
                  <a:gd name="connsiteX10" fmla="*/ 436098 w 787791"/>
                  <a:gd name="connsiteY10" fmla="*/ 1125415 h 1800664"/>
                  <a:gd name="connsiteX11" fmla="*/ 450166 w 787791"/>
                  <a:gd name="connsiteY11" fmla="*/ 1083212 h 1800664"/>
                  <a:gd name="connsiteX12" fmla="*/ 506437 w 787791"/>
                  <a:gd name="connsiteY12" fmla="*/ 1012874 h 1800664"/>
                  <a:gd name="connsiteX13" fmla="*/ 520504 w 787791"/>
                  <a:gd name="connsiteY13" fmla="*/ 970671 h 1800664"/>
                  <a:gd name="connsiteX14" fmla="*/ 548640 w 787791"/>
                  <a:gd name="connsiteY14" fmla="*/ 942535 h 1800664"/>
                  <a:gd name="connsiteX15" fmla="*/ 562707 w 787791"/>
                  <a:gd name="connsiteY15" fmla="*/ 886264 h 1800664"/>
                  <a:gd name="connsiteX16" fmla="*/ 633046 w 787791"/>
                  <a:gd name="connsiteY16" fmla="*/ 815926 h 1800664"/>
                  <a:gd name="connsiteX17" fmla="*/ 689317 w 787791"/>
                  <a:gd name="connsiteY17" fmla="*/ 745587 h 1800664"/>
                  <a:gd name="connsiteX18" fmla="*/ 731520 w 787791"/>
                  <a:gd name="connsiteY18" fmla="*/ 731520 h 1800664"/>
                  <a:gd name="connsiteX19" fmla="*/ 745587 w 787791"/>
                  <a:gd name="connsiteY19" fmla="*/ 689317 h 1800664"/>
                  <a:gd name="connsiteX20" fmla="*/ 787791 w 787791"/>
                  <a:gd name="connsiteY20" fmla="*/ 618978 h 1800664"/>
                  <a:gd name="connsiteX21" fmla="*/ 773723 w 787791"/>
                  <a:gd name="connsiteY21" fmla="*/ 478301 h 1800664"/>
                  <a:gd name="connsiteX22" fmla="*/ 717452 w 787791"/>
                  <a:gd name="connsiteY22" fmla="*/ 393895 h 1800664"/>
                  <a:gd name="connsiteX23" fmla="*/ 675249 w 787791"/>
                  <a:gd name="connsiteY23" fmla="*/ 309489 h 1800664"/>
                  <a:gd name="connsiteX24" fmla="*/ 647114 w 787791"/>
                  <a:gd name="connsiteY24" fmla="*/ 267286 h 1800664"/>
                  <a:gd name="connsiteX25" fmla="*/ 604911 w 787791"/>
                  <a:gd name="connsiteY25" fmla="*/ 196947 h 1800664"/>
                  <a:gd name="connsiteX26" fmla="*/ 562707 w 787791"/>
                  <a:gd name="connsiteY26" fmla="*/ 126609 h 1800664"/>
                  <a:gd name="connsiteX27" fmla="*/ 520504 w 787791"/>
                  <a:gd name="connsiteY27" fmla="*/ 56271 h 1800664"/>
                  <a:gd name="connsiteX28" fmla="*/ 506437 w 787791"/>
                  <a:gd name="connsiteY28" fmla="*/ 0 h 18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87791" h="1800664">
                    <a:moveTo>
                      <a:pt x="0" y="1800664"/>
                    </a:moveTo>
                    <a:cubicBezTo>
                      <a:pt x="9378" y="1777218"/>
                      <a:pt x="15606" y="1752251"/>
                      <a:pt x="28135" y="1730326"/>
                    </a:cubicBezTo>
                    <a:cubicBezTo>
                      <a:pt x="34715" y="1718810"/>
                      <a:pt x="50340" y="1714054"/>
                      <a:pt x="56271" y="1702191"/>
                    </a:cubicBezTo>
                    <a:cubicBezTo>
                      <a:pt x="69534" y="1675665"/>
                      <a:pt x="75028" y="1645920"/>
                      <a:pt x="84406" y="1617784"/>
                    </a:cubicBezTo>
                    <a:lnTo>
                      <a:pt x="98474" y="1575581"/>
                    </a:lnTo>
                    <a:cubicBezTo>
                      <a:pt x="103163" y="1561513"/>
                      <a:pt x="102056" y="1543863"/>
                      <a:pt x="112541" y="1533378"/>
                    </a:cubicBezTo>
                    <a:cubicBezTo>
                      <a:pt x="248007" y="1397912"/>
                      <a:pt x="111241" y="1542035"/>
                      <a:pt x="196947" y="1434904"/>
                    </a:cubicBezTo>
                    <a:cubicBezTo>
                      <a:pt x="205233" y="1424547"/>
                      <a:pt x="216797" y="1417126"/>
                      <a:pt x="225083" y="1406769"/>
                    </a:cubicBezTo>
                    <a:cubicBezTo>
                      <a:pt x="247994" y="1378131"/>
                      <a:pt x="272545" y="1320610"/>
                      <a:pt x="309489" y="1308295"/>
                    </a:cubicBezTo>
                    <a:cubicBezTo>
                      <a:pt x="367732" y="1288880"/>
                      <a:pt x="339354" y="1302452"/>
                      <a:pt x="393895" y="1266092"/>
                    </a:cubicBezTo>
                    <a:cubicBezTo>
                      <a:pt x="415155" y="1181052"/>
                      <a:pt x="401850" y="1228158"/>
                      <a:pt x="436098" y="1125415"/>
                    </a:cubicBezTo>
                    <a:cubicBezTo>
                      <a:pt x="440787" y="1111347"/>
                      <a:pt x="441941" y="1095550"/>
                      <a:pt x="450166" y="1083212"/>
                    </a:cubicBezTo>
                    <a:cubicBezTo>
                      <a:pt x="485658" y="1029973"/>
                      <a:pt x="466346" y="1052964"/>
                      <a:pt x="506437" y="1012874"/>
                    </a:cubicBezTo>
                    <a:cubicBezTo>
                      <a:pt x="511126" y="998806"/>
                      <a:pt x="512875" y="983386"/>
                      <a:pt x="520504" y="970671"/>
                    </a:cubicBezTo>
                    <a:cubicBezTo>
                      <a:pt x="527328" y="959298"/>
                      <a:pt x="542708" y="954398"/>
                      <a:pt x="548640" y="942535"/>
                    </a:cubicBezTo>
                    <a:cubicBezTo>
                      <a:pt x="557286" y="925242"/>
                      <a:pt x="551982" y="902351"/>
                      <a:pt x="562707" y="886264"/>
                    </a:cubicBezTo>
                    <a:cubicBezTo>
                      <a:pt x="581100" y="858675"/>
                      <a:pt x="614653" y="843515"/>
                      <a:pt x="633046" y="815926"/>
                    </a:cubicBezTo>
                    <a:cubicBezTo>
                      <a:pt x="645825" y="796757"/>
                      <a:pt x="667044" y="758951"/>
                      <a:pt x="689317" y="745587"/>
                    </a:cubicBezTo>
                    <a:cubicBezTo>
                      <a:pt x="702032" y="737958"/>
                      <a:pt x="717452" y="736209"/>
                      <a:pt x="731520" y="731520"/>
                    </a:cubicBezTo>
                    <a:cubicBezTo>
                      <a:pt x="736209" y="717452"/>
                      <a:pt x="737958" y="702032"/>
                      <a:pt x="745587" y="689317"/>
                    </a:cubicBezTo>
                    <a:cubicBezTo>
                      <a:pt x="803521" y="592760"/>
                      <a:pt x="747937" y="738537"/>
                      <a:pt x="787791" y="618978"/>
                    </a:cubicBezTo>
                    <a:cubicBezTo>
                      <a:pt x="783102" y="572086"/>
                      <a:pt x="787780" y="523282"/>
                      <a:pt x="773723" y="478301"/>
                    </a:cubicBezTo>
                    <a:cubicBezTo>
                      <a:pt x="763637" y="446026"/>
                      <a:pt x="736209" y="422030"/>
                      <a:pt x="717452" y="393895"/>
                    </a:cubicBezTo>
                    <a:cubicBezTo>
                      <a:pt x="636824" y="272953"/>
                      <a:pt x="733489" y="425969"/>
                      <a:pt x="675249" y="309489"/>
                    </a:cubicBezTo>
                    <a:cubicBezTo>
                      <a:pt x="667688" y="294367"/>
                      <a:pt x="654675" y="282408"/>
                      <a:pt x="647114" y="267286"/>
                    </a:cubicBezTo>
                    <a:cubicBezTo>
                      <a:pt x="610590" y="194238"/>
                      <a:pt x="659865" y="251903"/>
                      <a:pt x="604911" y="196947"/>
                    </a:cubicBezTo>
                    <a:cubicBezTo>
                      <a:pt x="565057" y="77387"/>
                      <a:pt x="620641" y="223165"/>
                      <a:pt x="562707" y="126609"/>
                    </a:cubicBezTo>
                    <a:cubicBezTo>
                      <a:pt x="507921" y="35300"/>
                      <a:pt x="591795" y="127559"/>
                      <a:pt x="520504" y="56271"/>
                    </a:cubicBezTo>
                    <a:cubicBezTo>
                      <a:pt x="504954" y="9619"/>
                      <a:pt x="506437" y="28896"/>
                      <a:pt x="506437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3654084" y="1498209"/>
                <a:ext cx="1392701" cy="3429000"/>
              </a:xfrm>
              <a:custGeom>
                <a:avLst/>
                <a:gdLst>
                  <a:gd name="connsiteX0" fmla="*/ 0 w 1856935"/>
                  <a:gd name="connsiteY0" fmla="*/ 4572000 h 4572000"/>
                  <a:gd name="connsiteX1" fmla="*/ 70338 w 1856935"/>
                  <a:gd name="connsiteY1" fmla="*/ 4529797 h 4572000"/>
                  <a:gd name="connsiteX2" fmla="*/ 126609 w 1856935"/>
                  <a:gd name="connsiteY2" fmla="*/ 4501662 h 4572000"/>
                  <a:gd name="connsiteX3" fmla="*/ 211015 w 1856935"/>
                  <a:gd name="connsiteY3" fmla="*/ 4403188 h 4572000"/>
                  <a:gd name="connsiteX4" fmla="*/ 239151 w 1856935"/>
                  <a:gd name="connsiteY4" fmla="*/ 4220308 h 4572000"/>
                  <a:gd name="connsiteX5" fmla="*/ 267286 w 1856935"/>
                  <a:gd name="connsiteY5" fmla="*/ 4178105 h 4572000"/>
                  <a:gd name="connsiteX6" fmla="*/ 337624 w 1856935"/>
                  <a:gd name="connsiteY6" fmla="*/ 4107766 h 4572000"/>
                  <a:gd name="connsiteX7" fmla="*/ 393895 w 1856935"/>
                  <a:gd name="connsiteY7" fmla="*/ 4037428 h 4572000"/>
                  <a:gd name="connsiteX8" fmla="*/ 422031 w 1856935"/>
                  <a:gd name="connsiteY8" fmla="*/ 3953022 h 4572000"/>
                  <a:gd name="connsiteX9" fmla="*/ 436098 w 1856935"/>
                  <a:gd name="connsiteY9" fmla="*/ 3882683 h 4572000"/>
                  <a:gd name="connsiteX10" fmla="*/ 464234 w 1856935"/>
                  <a:gd name="connsiteY10" fmla="*/ 3854548 h 4572000"/>
                  <a:gd name="connsiteX11" fmla="*/ 506437 w 1856935"/>
                  <a:gd name="connsiteY11" fmla="*/ 3727939 h 4572000"/>
                  <a:gd name="connsiteX12" fmla="*/ 520504 w 1856935"/>
                  <a:gd name="connsiteY12" fmla="*/ 3685736 h 4572000"/>
                  <a:gd name="connsiteX13" fmla="*/ 548640 w 1856935"/>
                  <a:gd name="connsiteY13" fmla="*/ 3643533 h 4572000"/>
                  <a:gd name="connsiteX14" fmla="*/ 548640 w 1856935"/>
                  <a:gd name="connsiteY14" fmla="*/ 3179299 h 4572000"/>
                  <a:gd name="connsiteX15" fmla="*/ 562707 w 1856935"/>
                  <a:gd name="connsiteY15" fmla="*/ 2715065 h 4572000"/>
                  <a:gd name="connsiteX16" fmla="*/ 604911 w 1856935"/>
                  <a:gd name="connsiteY16" fmla="*/ 2574388 h 4572000"/>
                  <a:gd name="connsiteX17" fmla="*/ 633046 w 1856935"/>
                  <a:gd name="connsiteY17" fmla="*/ 2532185 h 4572000"/>
                  <a:gd name="connsiteX18" fmla="*/ 661181 w 1856935"/>
                  <a:gd name="connsiteY18" fmla="*/ 2447779 h 4572000"/>
                  <a:gd name="connsiteX19" fmla="*/ 675249 w 1856935"/>
                  <a:gd name="connsiteY19" fmla="*/ 2405576 h 4572000"/>
                  <a:gd name="connsiteX20" fmla="*/ 689317 w 1856935"/>
                  <a:gd name="connsiteY20" fmla="*/ 2363373 h 4572000"/>
                  <a:gd name="connsiteX21" fmla="*/ 717452 w 1856935"/>
                  <a:gd name="connsiteY21" fmla="*/ 2321170 h 4572000"/>
                  <a:gd name="connsiteX22" fmla="*/ 731520 w 1856935"/>
                  <a:gd name="connsiteY22" fmla="*/ 2278966 h 4572000"/>
                  <a:gd name="connsiteX23" fmla="*/ 787791 w 1856935"/>
                  <a:gd name="connsiteY23" fmla="*/ 2194560 h 4572000"/>
                  <a:gd name="connsiteX24" fmla="*/ 815926 w 1856935"/>
                  <a:gd name="connsiteY24" fmla="*/ 2152357 h 4572000"/>
                  <a:gd name="connsiteX25" fmla="*/ 829994 w 1856935"/>
                  <a:gd name="connsiteY25" fmla="*/ 2110154 h 4572000"/>
                  <a:gd name="connsiteX26" fmla="*/ 914400 w 1856935"/>
                  <a:gd name="connsiteY26" fmla="*/ 1997613 h 4572000"/>
                  <a:gd name="connsiteX27" fmla="*/ 928467 w 1856935"/>
                  <a:gd name="connsiteY27" fmla="*/ 1955410 h 4572000"/>
                  <a:gd name="connsiteX28" fmla="*/ 970671 w 1856935"/>
                  <a:gd name="connsiteY28" fmla="*/ 1885071 h 4572000"/>
                  <a:gd name="connsiteX29" fmla="*/ 998806 w 1856935"/>
                  <a:gd name="connsiteY29" fmla="*/ 1702191 h 4572000"/>
                  <a:gd name="connsiteX30" fmla="*/ 1012874 w 1856935"/>
                  <a:gd name="connsiteY30" fmla="*/ 1659988 h 4572000"/>
                  <a:gd name="connsiteX31" fmla="*/ 1055077 w 1856935"/>
                  <a:gd name="connsiteY31" fmla="*/ 1617785 h 4572000"/>
                  <a:gd name="connsiteX32" fmla="*/ 1139483 w 1856935"/>
                  <a:gd name="connsiteY32" fmla="*/ 1477108 h 4572000"/>
                  <a:gd name="connsiteX33" fmla="*/ 1195754 w 1856935"/>
                  <a:gd name="connsiteY33" fmla="*/ 1406770 h 4572000"/>
                  <a:gd name="connsiteX34" fmla="*/ 1237957 w 1856935"/>
                  <a:gd name="connsiteY34" fmla="*/ 1392702 h 4572000"/>
                  <a:gd name="connsiteX35" fmla="*/ 1252024 w 1856935"/>
                  <a:gd name="connsiteY35" fmla="*/ 1350499 h 4572000"/>
                  <a:gd name="connsiteX36" fmla="*/ 1308295 w 1856935"/>
                  <a:gd name="connsiteY36" fmla="*/ 1280160 h 4572000"/>
                  <a:gd name="connsiteX37" fmla="*/ 1322363 w 1856935"/>
                  <a:gd name="connsiteY37" fmla="*/ 1237957 h 4572000"/>
                  <a:gd name="connsiteX38" fmla="*/ 1378634 w 1856935"/>
                  <a:gd name="connsiteY38" fmla="*/ 1167619 h 4572000"/>
                  <a:gd name="connsiteX39" fmla="*/ 1420837 w 1856935"/>
                  <a:gd name="connsiteY39" fmla="*/ 1097280 h 4572000"/>
                  <a:gd name="connsiteX40" fmla="*/ 1463040 w 1856935"/>
                  <a:gd name="connsiteY40" fmla="*/ 1026942 h 4572000"/>
                  <a:gd name="connsiteX41" fmla="*/ 1491175 w 1856935"/>
                  <a:gd name="connsiteY41" fmla="*/ 942536 h 4572000"/>
                  <a:gd name="connsiteX42" fmla="*/ 1519311 w 1856935"/>
                  <a:gd name="connsiteY42" fmla="*/ 844062 h 4572000"/>
                  <a:gd name="connsiteX43" fmla="*/ 1547446 w 1856935"/>
                  <a:gd name="connsiteY43" fmla="*/ 815926 h 4572000"/>
                  <a:gd name="connsiteX44" fmla="*/ 1561514 w 1856935"/>
                  <a:gd name="connsiteY44" fmla="*/ 773723 h 4572000"/>
                  <a:gd name="connsiteX45" fmla="*/ 1589649 w 1856935"/>
                  <a:gd name="connsiteY45" fmla="*/ 731520 h 4572000"/>
                  <a:gd name="connsiteX46" fmla="*/ 1645920 w 1856935"/>
                  <a:gd name="connsiteY46" fmla="*/ 618979 h 4572000"/>
                  <a:gd name="connsiteX47" fmla="*/ 1674055 w 1856935"/>
                  <a:gd name="connsiteY47" fmla="*/ 520505 h 4572000"/>
                  <a:gd name="connsiteX48" fmla="*/ 1716258 w 1856935"/>
                  <a:gd name="connsiteY48" fmla="*/ 365760 h 4572000"/>
                  <a:gd name="connsiteX49" fmla="*/ 1730326 w 1856935"/>
                  <a:gd name="connsiteY49" fmla="*/ 281354 h 4572000"/>
                  <a:gd name="connsiteX50" fmla="*/ 1772529 w 1856935"/>
                  <a:gd name="connsiteY50" fmla="*/ 154745 h 4572000"/>
                  <a:gd name="connsiteX51" fmla="*/ 1786597 w 1856935"/>
                  <a:gd name="connsiteY51" fmla="*/ 112542 h 4572000"/>
                  <a:gd name="connsiteX52" fmla="*/ 1828800 w 1856935"/>
                  <a:gd name="connsiteY52" fmla="*/ 84406 h 4572000"/>
                  <a:gd name="connsiteX53" fmla="*/ 1856935 w 1856935"/>
                  <a:gd name="connsiteY53" fmla="*/ 0 h 45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856935" h="4572000">
                    <a:moveTo>
                      <a:pt x="0" y="4572000"/>
                    </a:moveTo>
                    <a:cubicBezTo>
                      <a:pt x="23446" y="4557932"/>
                      <a:pt x="46436" y="4543076"/>
                      <a:pt x="70338" y="4529797"/>
                    </a:cubicBezTo>
                    <a:cubicBezTo>
                      <a:pt x="88670" y="4519613"/>
                      <a:pt x="109832" y="4514244"/>
                      <a:pt x="126609" y="4501662"/>
                    </a:cubicBezTo>
                    <a:cubicBezTo>
                      <a:pt x="172093" y="4467549"/>
                      <a:pt x="182661" y="4445720"/>
                      <a:pt x="211015" y="4403188"/>
                    </a:cubicBezTo>
                    <a:cubicBezTo>
                      <a:pt x="213839" y="4377768"/>
                      <a:pt x="220876" y="4262950"/>
                      <a:pt x="239151" y="4220308"/>
                    </a:cubicBezTo>
                    <a:cubicBezTo>
                      <a:pt x="245811" y="4204768"/>
                      <a:pt x="256153" y="4190829"/>
                      <a:pt x="267286" y="4178105"/>
                    </a:cubicBezTo>
                    <a:cubicBezTo>
                      <a:pt x="289120" y="4153151"/>
                      <a:pt x="314178" y="4131212"/>
                      <a:pt x="337624" y="4107766"/>
                    </a:cubicBezTo>
                    <a:cubicBezTo>
                      <a:pt x="361012" y="4084378"/>
                      <a:pt x="379696" y="4069375"/>
                      <a:pt x="393895" y="4037428"/>
                    </a:cubicBezTo>
                    <a:cubicBezTo>
                      <a:pt x="405940" y="4010327"/>
                      <a:pt x="416215" y="3982103"/>
                      <a:pt x="422031" y="3953022"/>
                    </a:cubicBezTo>
                    <a:cubicBezTo>
                      <a:pt x="426720" y="3929576"/>
                      <a:pt x="426679" y="3904660"/>
                      <a:pt x="436098" y="3882683"/>
                    </a:cubicBezTo>
                    <a:cubicBezTo>
                      <a:pt x="441323" y="3870492"/>
                      <a:pt x="454855" y="3863926"/>
                      <a:pt x="464234" y="3854548"/>
                    </a:cubicBezTo>
                    <a:lnTo>
                      <a:pt x="506437" y="3727939"/>
                    </a:lnTo>
                    <a:cubicBezTo>
                      <a:pt x="511126" y="3713871"/>
                      <a:pt x="512278" y="3698074"/>
                      <a:pt x="520504" y="3685736"/>
                    </a:cubicBezTo>
                    <a:lnTo>
                      <a:pt x="548640" y="3643533"/>
                    </a:lnTo>
                    <a:cubicBezTo>
                      <a:pt x="591187" y="3430785"/>
                      <a:pt x="548640" y="3671695"/>
                      <a:pt x="548640" y="3179299"/>
                    </a:cubicBezTo>
                    <a:cubicBezTo>
                      <a:pt x="548640" y="3024483"/>
                      <a:pt x="554351" y="2869655"/>
                      <a:pt x="562707" y="2715065"/>
                    </a:cubicBezTo>
                    <a:cubicBezTo>
                      <a:pt x="563863" y="2693670"/>
                      <a:pt x="601500" y="2579505"/>
                      <a:pt x="604911" y="2574388"/>
                    </a:cubicBezTo>
                    <a:cubicBezTo>
                      <a:pt x="614289" y="2560320"/>
                      <a:pt x="626179" y="2547635"/>
                      <a:pt x="633046" y="2532185"/>
                    </a:cubicBezTo>
                    <a:cubicBezTo>
                      <a:pt x="645091" y="2505084"/>
                      <a:pt x="651803" y="2475914"/>
                      <a:pt x="661181" y="2447779"/>
                    </a:cubicBezTo>
                    <a:lnTo>
                      <a:pt x="675249" y="2405576"/>
                    </a:lnTo>
                    <a:cubicBezTo>
                      <a:pt x="679938" y="2391508"/>
                      <a:pt x="681092" y="2375711"/>
                      <a:pt x="689317" y="2363373"/>
                    </a:cubicBezTo>
                    <a:cubicBezTo>
                      <a:pt x="698695" y="2349305"/>
                      <a:pt x="709891" y="2336292"/>
                      <a:pt x="717452" y="2321170"/>
                    </a:cubicBezTo>
                    <a:cubicBezTo>
                      <a:pt x="724084" y="2307907"/>
                      <a:pt x="724318" y="2291929"/>
                      <a:pt x="731520" y="2278966"/>
                    </a:cubicBezTo>
                    <a:cubicBezTo>
                      <a:pt x="747942" y="2249407"/>
                      <a:pt x="769034" y="2222695"/>
                      <a:pt x="787791" y="2194560"/>
                    </a:cubicBezTo>
                    <a:cubicBezTo>
                      <a:pt x="797169" y="2180492"/>
                      <a:pt x="810579" y="2168397"/>
                      <a:pt x="815926" y="2152357"/>
                    </a:cubicBezTo>
                    <a:cubicBezTo>
                      <a:pt x="820615" y="2138289"/>
                      <a:pt x="822793" y="2123117"/>
                      <a:pt x="829994" y="2110154"/>
                    </a:cubicBezTo>
                    <a:cubicBezTo>
                      <a:pt x="869763" y="2038570"/>
                      <a:pt x="871711" y="2040300"/>
                      <a:pt x="914400" y="1997613"/>
                    </a:cubicBezTo>
                    <a:cubicBezTo>
                      <a:pt x="919089" y="1983545"/>
                      <a:pt x="920838" y="1968125"/>
                      <a:pt x="928467" y="1955410"/>
                    </a:cubicBezTo>
                    <a:cubicBezTo>
                      <a:pt x="986401" y="1858853"/>
                      <a:pt x="930817" y="2004630"/>
                      <a:pt x="970671" y="1885071"/>
                    </a:cubicBezTo>
                    <a:cubicBezTo>
                      <a:pt x="982008" y="1783029"/>
                      <a:pt x="976654" y="1779721"/>
                      <a:pt x="998806" y="1702191"/>
                    </a:cubicBezTo>
                    <a:cubicBezTo>
                      <a:pt x="1002880" y="1687933"/>
                      <a:pt x="1004649" y="1672326"/>
                      <a:pt x="1012874" y="1659988"/>
                    </a:cubicBezTo>
                    <a:cubicBezTo>
                      <a:pt x="1023910" y="1643435"/>
                      <a:pt x="1041009" y="1631853"/>
                      <a:pt x="1055077" y="1617785"/>
                    </a:cubicBezTo>
                    <a:cubicBezTo>
                      <a:pt x="1120387" y="1421852"/>
                      <a:pt x="1036493" y="1631594"/>
                      <a:pt x="1139483" y="1477108"/>
                    </a:cubicBezTo>
                    <a:cubicBezTo>
                      <a:pt x="1152263" y="1457937"/>
                      <a:pt x="1173479" y="1420135"/>
                      <a:pt x="1195754" y="1406770"/>
                    </a:cubicBezTo>
                    <a:cubicBezTo>
                      <a:pt x="1208470" y="1399141"/>
                      <a:pt x="1223889" y="1397391"/>
                      <a:pt x="1237957" y="1392702"/>
                    </a:cubicBezTo>
                    <a:cubicBezTo>
                      <a:pt x="1242646" y="1378634"/>
                      <a:pt x="1245392" y="1363762"/>
                      <a:pt x="1252024" y="1350499"/>
                    </a:cubicBezTo>
                    <a:cubicBezTo>
                      <a:pt x="1269769" y="1315010"/>
                      <a:pt x="1282128" y="1306328"/>
                      <a:pt x="1308295" y="1280160"/>
                    </a:cubicBezTo>
                    <a:cubicBezTo>
                      <a:pt x="1312984" y="1266092"/>
                      <a:pt x="1315731" y="1251220"/>
                      <a:pt x="1322363" y="1237957"/>
                    </a:cubicBezTo>
                    <a:cubicBezTo>
                      <a:pt x="1340110" y="1202462"/>
                      <a:pt x="1352463" y="1193789"/>
                      <a:pt x="1378634" y="1167619"/>
                    </a:cubicBezTo>
                    <a:cubicBezTo>
                      <a:pt x="1418483" y="1048067"/>
                      <a:pt x="1362906" y="1193832"/>
                      <a:pt x="1420837" y="1097280"/>
                    </a:cubicBezTo>
                    <a:cubicBezTo>
                      <a:pt x="1475621" y="1005973"/>
                      <a:pt x="1391751" y="1098228"/>
                      <a:pt x="1463040" y="1026942"/>
                    </a:cubicBezTo>
                    <a:cubicBezTo>
                      <a:pt x="1472418" y="998807"/>
                      <a:pt x="1483982" y="971308"/>
                      <a:pt x="1491175" y="942536"/>
                    </a:cubicBezTo>
                    <a:cubicBezTo>
                      <a:pt x="1493803" y="932024"/>
                      <a:pt x="1510661" y="858479"/>
                      <a:pt x="1519311" y="844062"/>
                    </a:cubicBezTo>
                    <a:cubicBezTo>
                      <a:pt x="1526135" y="832689"/>
                      <a:pt x="1538068" y="825305"/>
                      <a:pt x="1547446" y="815926"/>
                    </a:cubicBezTo>
                    <a:cubicBezTo>
                      <a:pt x="1552135" y="801858"/>
                      <a:pt x="1554882" y="786986"/>
                      <a:pt x="1561514" y="773723"/>
                    </a:cubicBezTo>
                    <a:cubicBezTo>
                      <a:pt x="1569075" y="758601"/>
                      <a:pt x="1582782" y="746970"/>
                      <a:pt x="1589649" y="731520"/>
                    </a:cubicBezTo>
                    <a:cubicBezTo>
                      <a:pt x="1641375" y="615135"/>
                      <a:pt x="1588138" y="676759"/>
                      <a:pt x="1645920" y="618979"/>
                    </a:cubicBezTo>
                    <a:cubicBezTo>
                      <a:pt x="1693214" y="477090"/>
                      <a:pt x="1621039" y="697222"/>
                      <a:pt x="1674055" y="520505"/>
                    </a:cubicBezTo>
                    <a:cubicBezTo>
                      <a:pt x="1709555" y="402173"/>
                      <a:pt x="1696534" y="474244"/>
                      <a:pt x="1716258" y="365760"/>
                    </a:cubicBezTo>
                    <a:cubicBezTo>
                      <a:pt x="1721360" y="337697"/>
                      <a:pt x="1723408" y="309026"/>
                      <a:pt x="1730326" y="281354"/>
                    </a:cubicBezTo>
                    <a:cubicBezTo>
                      <a:pt x="1730329" y="281340"/>
                      <a:pt x="1765493" y="175853"/>
                      <a:pt x="1772529" y="154745"/>
                    </a:cubicBezTo>
                    <a:cubicBezTo>
                      <a:pt x="1777218" y="140677"/>
                      <a:pt x="1774259" y="120768"/>
                      <a:pt x="1786597" y="112542"/>
                    </a:cubicBezTo>
                    <a:lnTo>
                      <a:pt x="1828800" y="84406"/>
                    </a:lnTo>
                    <a:lnTo>
                      <a:pt x="1856935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4339883" y="4114801"/>
                <a:ext cx="411555" cy="865163"/>
              </a:xfrm>
              <a:custGeom>
                <a:avLst/>
                <a:gdLst>
                  <a:gd name="connsiteX0" fmla="*/ 0 w 548740"/>
                  <a:gd name="connsiteY0" fmla="*/ 1153551 h 1153551"/>
                  <a:gd name="connsiteX1" fmla="*/ 14067 w 548740"/>
                  <a:gd name="connsiteY1" fmla="*/ 1083212 h 1153551"/>
                  <a:gd name="connsiteX2" fmla="*/ 56271 w 548740"/>
                  <a:gd name="connsiteY2" fmla="*/ 1069145 h 1153551"/>
                  <a:gd name="connsiteX3" fmla="*/ 84406 w 548740"/>
                  <a:gd name="connsiteY3" fmla="*/ 1041009 h 1153551"/>
                  <a:gd name="connsiteX4" fmla="*/ 112541 w 548740"/>
                  <a:gd name="connsiteY4" fmla="*/ 956603 h 1153551"/>
                  <a:gd name="connsiteX5" fmla="*/ 154744 w 548740"/>
                  <a:gd name="connsiteY5" fmla="*/ 872197 h 1153551"/>
                  <a:gd name="connsiteX6" fmla="*/ 239151 w 548740"/>
                  <a:gd name="connsiteY6" fmla="*/ 787791 h 1153551"/>
                  <a:gd name="connsiteX7" fmla="*/ 267286 w 548740"/>
                  <a:gd name="connsiteY7" fmla="*/ 759655 h 1153551"/>
                  <a:gd name="connsiteX8" fmla="*/ 309489 w 548740"/>
                  <a:gd name="connsiteY8" fmla="*/ 675249 h 1153551"/>
                  <a:gd name="connsiteX9" fmla="*/ 337624 w 548740"/>
                  <a:gd name="connsiteY9" fmla="*/ 633046 h 1153551"/>
                  <a:gd name="connsiteX10" fmla="*/ 365760 w 548740"/>
                  <a:gd name="connsiteY10" fmla="*/ 520505 h 1153551"/>
                  <a:gd name="connsiteX11" fmla="*/ 393895 w 548740"/>
                  <a:gd name="connsiteY11" fmla="*/ 492369 h 1153551"/>
                  <a:gd name="connsiteX12" fmla="*/ 407963 w 548740"/>
                  <a:gd name="connsiteY12" fmla="*/ 450166 h 1153551"/>
                  <a:gd name="connsiteX13" fmla="*/ 450166 w 548740"/>
                  <a:gd name="connsiteY13" fmla="*/ 422031 h 1153551"/>
                  <a:gd name="connsiteX14" fmla="*/ 478301 w 548740"/>
                  <a:gd name="connsiteY14" fmla="*/ 379828 h 1153551"/>
                  <a:gd name="connsiteX15" fmla="*/ 492369 w 548740"/>
                  <a:gd name="connsiteY15" fmla="*/ 295422 h 1153551"/>
                  <a:gd name="connsiteX16" fmla="*/ 506437 w 548740"/>
                  <a:gd name="connsiteY16" fmla="*/ 84406 h 1153551"/>
                  <a:gd name="connsiteX17" fmla="*/ 520504 w 548740"/>
                  <a:gd name="connsiteY17" fmla="*/ 42203 h 1153551"/>
                  <a:gd name="connsiteX18" fmla="*/ 548640 w 548740"/>
                  <a:gd name="connsiteY18" fmla="*/ 0 h 115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8740" h="1153551">
                    <a:moveTo>
                      <a:pt x="0" y="1153551"/>
                    </a:moveTo>
                    <a:cubicBezTo>
                      <a:pt x="4689" y="1130105"/>
                      <a:pt x="804" y="1103107"/>
                      <a:pt x="14067" y="1083212"/>
                    </a:cubicBezTo>
                    <a:cubicBezTo>
                      <a:pt x="22293" y="1070874"/>
                      <a:pt x="43555" y="1076774"/>
                      <a:pt x="56271" y="1069145"/>
                    </a:cubicBezTo>
                    <a:cubicBezTo>
                      <a:pt x="67644" y="1062321"/>
                      <a:pt x="75028" y="1050388"/>
                      <a:pt x="84406" y="1041009"/>
                    </a:cubicBezTo>
                    <a:lnTo>
                      <a:pt x="112541" y="956603"/>
                    </a:lnTo>
                    <a:cubicBezTo>
                      <a:pt x="126156" y="915757"/>
                      <a:pt x="124996" y="906903"/>
                      <a:pt x="154744" y="872197"/>
                    </a:cubicBezTo>
                    <a:cubicBezTo>
                      <a:pt x="154764" y="872174"/>
                      <a:pt x="225072" y="801870"/>
                      <a:pt x="239151" y="787791"/>
                    </a:cubicBezTo>
                    <a:cubicBezTo>
                      <a:pt x="248530" y="778412"/>
                      <a:pt x="259929" y="770691"/>
                      <a:pt x="267286" y="759655"/>
                    </a:cubicBezTo>
                    <a:cubicBezTo>
                      <a:pt x="347917" y="638707"/>
                      <a:pt x="251246" y="791734"/>
                      <a:pt x="309489" y="675249"/>
                    </a:cubicBezTo>
                    <a:cubicBezTo>
                      <a:pt x="317050" y="660127"/>
                      <a:pt x="328246" y="647114"/>
                      <a:pt x="337624" y="633046"/>
                    </a:cubicBezTo>
                    <a:cubicBezTo>
                      <a:pt x="340650" y="617916"/>
                      <a:pt x="352782" y="542135"/>
                      <a:pt x="365760" y="520505"/>
                    </a:cubicBezTo>
                    <a:cubicBezTo>
                      <a:pt x="372584" y="509132"/>
                      <a:pt x="384517" y="501748"/>
                      <a:pt x="393895" y="492369"/>
                    </a:cubicBezTo>
                    <a:cubicBezTo>
                      <a:pt x="398584" y="478301"/>
                      <a:pt x="398700" y="461745"/>
                      <a:pt x="407963" y="450166"/>
                    </a:cubicBezTo>
                    <a:cubicBezTo>
                      <a:pt x="418525" y="436964"/>
                      <a:pt x="438211" y="433986"/>
                      <a:pt x="450166" y="422031"/>
                    </a:cubicBezTo>
                    <a:cubicBezTo>
                      <a:pt x="462121" y="410076"/>
                      <a:pt x="468923" y="393896"/>
                      <a:pt x="478301" y="379828"/>
                    </a:cubicBezTo>
                    <a:cubicBezTo>
                      <a:pt x="482990" y="351693"/>
                      <a:pt x="489665" y="323817"/>
                      <a:pt x="492369" y="295422"/>
                    </a:cubicBezTo>
                    <a:cubicBezTo>
                      <a:pt x="499053" y="225245"/>
                      <a:pt x="498652" y="154470"/>
                      <a:pt x="506437" y="84406"/>
                    </a:cubicBezTo>
                    <a:cubicBezTo>
                      <a:pt x="508075" y="69668"/>
                      <a:pt x="512875" y="54918"/>
                      <a:pt x="520504" y="42203"/>
                    </a:cubicBezTo>
                    <a:cubicBezTo>
                      <a:pt x="551956" y="-10217"/>
                      <a:pt x="548640" y="34745"/>
                      <a:pt x="54864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" name="フリーフォーム 22"/>
              <p:cNvSpPr/>
              <p:nvPr/>
            </p:nvSpPr>
            <p:spPr>
              <a:xfrm>
                <a:off x="2672862" y="284871"/>
                <a:ext cx="1339948" cy="2141806"/>
              </a:xfrm>
              <a:custGeom>
                <a:avLst/>
                <a:gdLst>
                  <a:gd name="connsiteX0" fmla="*/ 1786597 w 1786597"/>
                  <a:gd name="connsiteY0" fmla="*/ 0 h 2855741"/>
                  <a:gd name="connsiteX1" fmla="*/ 1674056 w 1786597"/>
                  <a:gd name="connsiteY1" fmla="*/ 28135 h 2855741"/>
                  <a:gd name="connsiteX2" fmla="*/ 1617785 w 1786597"/>
                  <a:gd name="connsiteY2" fmla="*/ 98474 h 2855741"/>
                  <a:gd name="connsiteX3" fmla="*/ 1575582 w 1786597"/>
                  <a:gd name="connsiteY3" fmla="*/ 112541 h 2855741"/>
                  <a:gd name="connsiteX4" fmla="*/ 1561514 w 1786597"/>
                  <a:gd name="connsiteY4" fmla="*/ 309489 h 2855741"/>
                  <a:gd name="connsiteX5" fmla="*/ 1603717 w 1786597"/>
                  <a:gd name="connsiteY5" fmla="*/ 323557 h 2855741"/>
                  <a:gd name="connsiteX6" fmla="*/ 1645920 w 1786597"/>
                  <a:gd name="connsiteY6" fmla="*/ 393895 h 2855741"/>
                  <a:gd name="connsiteX7" fmla="*/ 1631853 w 1786597"/>
                  <a:gd name="connsiteY7" fmla="*/ 436098 h 2855741"/>
                  <a:gd name="connsiteX8" fmla="*/ 1575582 w 1786597"/>
                  <a:gd name="connsiteY8" fmla="*/ 506437 h 2855741"/>
                  <a:gd name="connsiteX9" fmla="*/ 1533379 w 1786597"/>
                  <a:gd name="connsiteY9" fmla="*/ 534572 h 2855741"/>
                  <a:gd name="connsiteX10" fmla="*/ 1505243 w 1786597"/>
                  <a:gd name="connsiteY10" fmla="*/ 562707 h 2855741"/>
                  <a:gd name="connsiteX11" fmla="*/ 1463040 w 1786597"/>
                  <a:gd name="connsiteY11" fmla="*/ 576775 h 2855741"/>
                  <a:gd name="connsiteX12" fmla="*/ 1420837 w 1786597"/>
                  <a:gd name="connsiteY12" fmla="*/ 604910 h 2855741"/>
                  <a:gd name="connsiteX13" fmla="*/ 1378634 w 1786597"/>
                  <a:gd name="connsiteY13" fmla="*/ 675249 h 2855741"/>
                  <a:gd name="connsiteX14" fmla="*/ 1350499 w 1786597"/>
                  <a:gd name="connsiteY14" fmla="*/ 717452 h 2855741"/>
                  <a:gd name="connsiteX15" fmla="*/ 1280160 w 1786597"/>
                  <a:gd name="connsiteY15" fmla="*/ 787790 h 2855741"/>
                  <a:gd name="connsiteX16" fmla="*/ 1252025 w 1786597"/>
                  <a:gd name="connsiteY16" fmla="*/ 815926 h 2855741"/>
                  <a:gd name="connsiteX17" fmla="*/ 1209822 w 1786597"/>
                  <a:gd name="connsiteY17" fmla="*/ 844061 h 2855741"/>
                  <a:gd name="connsiteX18" fmla="*/ 1139483 w 1786597"/>
                  <a:gd name="connsiteY18" fmla="*/ 886264 h 2855741"/>
                  <a:gd name="connsiteX19" fmla="*/ 1111348 w 1786597"/>
                  <a:gd name="connsiteY19" fmla="*/ 914400 h 2855741"/>
                  <a:gd name="connsiteX20" fmla="*/ 1083213 w 1786597"/>
                  <a:gd name="connsiteY20" fmla="*/ 1041009 h 2855741"/>
                  <a:gd name="connsiteX21" fmla="*/ 1069145 w 1786597"/>
                  <a:gd name="connsiteY21" fmla="*/ 1336430 h 2855741"/>
                  <a:gd name="connsiteX22" fmla="*/ 1041010 w 1786597"/>
                  <a:gd name="connsiteY22" fmla="*/ 1477107 h 2855741"/>
                  <a:gd name="connsiteX23" fmla="*/ 1012874 w 1786597"/>
                  <a:gd name="connsiteY23" fmla="*/ 1617784 h 2855741"/>
                  <a:gd name="connsiteX24" fmla="*/ 956603 w 1786597"/>
                  <a:gd name="connsiteY24" fmla="*/ 1674055 h 2855741"/>
                  <a:gd name="connsiteX25" fmla="*/ 942536 w 1786597"/>
                  <a:gd name="connsiteY25" fmla="*/ 1716258 h 2855741"/>
                  <a:gd name="connsiteX26" fmla="*/ 900333 w 1786597"/>
                  <a:gd name="connsiteY26" fmla="*/ 1744394 h 2855741"/>
                  <a:gd name="connsiteX27" fmla="*/ 872197 w 1786597"/>
                  <a:gd name="connsiteY27" fmla="*/ 1772529 h 2855741"/>
                  <a:gd name="connsiteX28" fmla="*/ 844062 w 1786597"/>
                  <a:gd name="connsiteY28" fmla="*/ 1814732 h 2855741"/>
                  <a:gd name="connsiteX29" fmla="*/ 787791 w 1786597"/>
                  <a:gd name="connsiteY29" fmla="*/ 1927274 h 2855741"/>
                  <a:gd name="connsiteX30" fmla="*/ 745588 w 1786597"/>
                  <a:gd name="connsiteY30" fmla="*/ 1941341 h 2855741"/>
                  <a:gd name="connsiteX31" fmla="*/ 717453 w 1786597"/>
                  <a:gd name="connsiteY31" fmla="*/ 1969477 h 2855741"/>
                  <a:gd name="connsiteX32" fmla="*/ 675250 w 1786597"/>
                  <a:gd name="connsiteY32" fmla="*/ 1983544 h 2855741"/>
                  <a:gd name="connsiteX33" fmla="*/ 618979 w 1786597"/>
                  <a:gd name="connsiteY33" fmla="*/ 2067950 h 2855741"/>
                  <a:gd name="connsiteX34" fmla="*/ 590843 w 1786597"/>
                  <a:gd name="connsiteY34" fmla="*/ 2096086 h 2855741"/>
                  <a:gd name="connsiteX35" fmla="*/ 520505 w 1786597"/>
                  <a:gd name="connsiteY35" fmla="*/ 2152357 h 2855741"/>
                  <a:gd name="connsiteX36" fmla="*/ 478302 w 1786597"/>
                  <a:gd name="connsiteY36" fmla="*/ 2236763 h 2855741"/>
                  <a:gd name="connsiteX37" fmla="*/ 464234 w 1786597"/>
                  <a:gd name="connsiteY37" fmla="*/ 2461846 h 2855741"/>
                  <a:gd name="connsiteX38" fmla="*/ 450167 w 1786597"/>
                  <a:gd name="connsiteY38" fmla="*/ 2504049 h 2855741"/>
                  <a:gd name="connsiteX39" fmla="*/ 422031 w 1786597"/>
                  <a:gd name="connsiteY39" fmla="*/ 2532184 h 2855741"/>
                  <a:gd name="connsiteX40" fmla="*/ 393896 w 1786597"/>
                  <a:gd name="connsiteY40" fmla="*/ 2616590 h 2855741"/>
                  <a:gd name="connsiteX41" fmla="*/ 379828 w 1786597"/>
                  <a:gd name="connsiteY41" fmla="*/ 2658794 h 2855741"/>
                  <a:gd name="connsiteX42" fmla="*/ 253219 w 1786597"/>
                  <a:gd name="connsiteY42" fmla="*/ 2700997 h 2855741"/>
                  <a:gd name="connsiteX43" fmla="*/ 211016 w 1786597"/>
                  <a:gd name="connsiteY43" fmla="*/ 2715064 h 2855741"/>
                  <a:gd name="connsiteX44" fmla="*/ 168813 w 1786597"/>
                  <a:gd name="connsiteY44" fmla="*/ 2729132 h 2855741"/>
                  <a:gd name="connsiteX45" fmla="*/ 70339 w 1786597"/>
                  <a:gd name="connsiteY45" fmla="*/ 2813538 h 2855741"/>
                  <a:gd name="connsiteX46" fmla="*/ 42203 w 1786597"/>
                  <a:gd name="connsiteY46" fmla="*/ 2841674 h 2855741"/>
                  <a:gd name="connsiteX47" fmla="*/ 0 w 1786597"/>
                  <a:gd name="connsiteY47" fmla="*/ 2855741 h 2855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786597" h="2855741">
                    <a:moveTo>
                      <a:pt x="1786597" y="0"/>
                    </a:moveTo>
                    <a:cubicBezTo>
                      <a:pt x="1771464" y="3026"/>
                      <a:pt x="1695687" y="15156"/>
                      <a:pt x="1674056" y="28135"/>
                    </a:cubicBezTo>
                    <a:cubicBezTo>
                      <a:pt x="1616690" y="62554"/>
                      <a:pt x="1675298" y="52463"/>
                      <a:pt x="1617785" y="98474"/>
                    </a:cubicBezTo>
                    <a:cubicBezTo>
                      <a:pt x="1606206" y="107737"/>
                      <a:pt x="1589650" y="107852"/>
                      <a:pt x="1575582" y="112541"/>
                    </a:cubicBezTo>
                    <a:cubicBezTo>
                      <a:pt x="1550739" y="187071"/>
                      <a:pt x="1524332" y="225829"/>
                      <a:pt x="1561514" y="309489"/>
                    </a:cubicBezTo>
                    <a:cubicBezTo>
                      <a:pt x="1567536" y="323040"/>
                      <a:pt x="1589649" y="318868"/>
                      <a:pt x="1603717" y="323557"/>
                    </a:cubicBezTo>
                    <a:cubicBezTo>
                      <a:pt x="1626005" y="345844"/>
                      <a:pt x="1645920" y="357370"/>
                      <a:pt x="1645920" y="393895"/>
                    </a:cubicBezTo>
                    <a:cubicBezTo>
                      <a:pt x="1645920" y="408724"/>
                      <a:pt x="1638485" y="422835"/>
                      <a:pt x="1631853" y="436098"/>
                    </a:cubicBezTo>
                    <a:cubicBezTo>
                      <a:pt x="1619669" y="460467"/>
                      <a:pt x="1597387" y="488993"/>
                      <a:pt x="1575582" y="506437"/>
                    </a:cubicBezTo>
                    <a:cubicBezTo>
                      <a:pt x="1562380" y="516999"/>
                      <a:pt x="1546581" y="524010"/>
                      <a:pt x="1533379" y="534572"/>
                    </a:cubicBezTo>
                    <a:cubicBezTo>
                      <a:pt x="1523022" y="542857"/>
                      <a:pt x="1516616" y="555883"/>
                      <a:pt x="1505243" y="562707"/>
                    </a:cubicBezTo>
                    <a:cubicBezTo>
                      <a:pt x="1492527" y="570336"/>
                      <a:pt x="1476303" y="570143"/>
                      <a:pt x="1463040" y="576775"/>
                    </a:cubicBezTo>
                    <a:cubicBezTo>
                      <a:pt x="1447918" y="584336"/>
                      <a:pt x="1434905" y="595532"/>
                      <a:pt x="1420837" y="604910"/>
                    </a:cubicBezTo>
                    <a:cubicBezTo>
                      <a:pt x="1396408" y="678203"/>
                      <a:pt x="1422773" y="620076"/>
                      <a:pt x="1378634" y="675249"/>
                    </a:cubicBezTo>
                    <a:cubicBezTo>
                      <a:pt x="1368072" y="688451"/>
                      <a:pt x="1361632" y="704728"/>
                      <a:pt x="1350499" y="717452"/>
                    </a:cubicBezTo>
                    <a:cubicBezTo>
                      <a:pt x="1328664" y="742406"/>
                      <a:pt x="1303606" y="764344"/>
                      <a:pt x="1280160" y="787790"/>
                    </a:cubicBezTo>
                    <a:cubicBezTo>
                      <a:pt x="1270781" y="797169"/>
                      <a:pt x="1263061" y="808569"/>
                      <a:pt x="1252025" y="815926"/>
                    </a:cubicBezTo>
                    <a:cubicBezTo>
                      <a:pt x="1237957" y="825304"/>
                      <a:pt x="1223024" y="833499"/>
                      <a:pt x="1209822" y="844061"/>
                    </a:cubicBezTo>
                    <a:cubicBezTo>
                      <a:pt x="1154649" y="888200"/>
                      <a:pt x="1212776" y="861835"/>
                      <a:pt x="1139483" y="886264"/>
                    </a:cubicBezTo>
                    <a:cubicBezTo>
                      <a:pt x="1130105" y="895643"/>
                      <a:pt x="1118172" y="903027"/>
                      <a:pt x="1111348" y="914400"/>
                    </a:cubicBezTo>
                    <a:cubicBezTo>
                      <a:pt x="1095363" y="941042"/>
                      <a:pt x="1086055" y="1023958"/>
                      <a:pt x="1083213" y="1041009"/>
                    </a:cubicBezTo>
                    <a:cubicBezTo>
                      <a:pt x="1078524" y="1139483"/>
                      <a:pt x="1076428" y="1238114"/>
                      <a:pt x="1069145" y="1336430"/>
                    </a:cubicBezTo>
                    <a:cubicBezTo>
                      <a:pt x="1062263" y="1429341"/>
                      <a:pt x="1054970" y="1400327"/>
                      <a:pt x="1041010" y="1477107"/>
                    </a:cubicBezTo>
                    <a:cubicBezTo>
                      <a:pt x="1040356" y="1480702"/>
                      <a:pt x="1030491" y="1593121"/>
                      <a:pt x="1012874" y="1617784"/>
                    </a:cubicBezTo>
                    <a:cubicBezTo>
                      <a:pt x="997456" y="1639369"/>
                      <a:pt x="956603" y="1674055"/>
                      <a:pt x="956603" y="1674055"/>
                    </a:cubicBezTo>
                    <a:cubicBezTo>
                      <a:pt x="951914" y="1688123"/>
                      <a:pt x="951799" y="1704679"/>
                      <a:pt x="942536" y="1716258"/>
                    </a:cubicBezTo>
                    <a:cubicBezTo>
                      <a:pt x="931974" y="1729461"/>
                      <a:pt x="913535" y="1733832"/>
                      <a:pt x="900333" y="1744394"/>
                    </a:cubicBezTo>
                    <a:cubicBezTo>
                      <a:pt x="889976" y="1752679"/>
                      <a:pt x="880483" y="1762172"/>
                      <a:pt x="872197" y="1772529"/>
                    </a:cubicBezTo>
                    <a:cubicBezTo>
                      <a:pt x="861635" y="1785731"/>
                      <a:pt x="850929" y="1799282"/>
                      <a:pt x="844062" y="1814732"/>
                    </a:cubicBezTo>
                    <a:cubicBezTo>
                      <a:pt x="823657" y="1860645"/>
                      <a:pt x="831565" y="1901010"/>
                      <a:pt x="787791" y="1927274"/>
                    </a:cubicBezTo>
                    <a:cubicBezTo>
                      <a:pt x="775076" y="1934903"/>
                      <a:pt x="759656" y="1936652"/>
                      <a:pt x="745588" y="1941341"/>
                    </a:cubicBezTo>
                    <a:cubicBezTo>
                      <a:pt x="736210" y="1950720"/>
                      <a:pt x="728826" y="1962653"/>
                      <a:pt x="717453" y="1969477"/>
                    </a:cubicBezTo>
                    <a:cubicBezTo>
                      <a:pt x="704738" y="1977106"/>
                      <a:pt x="685735" y="1973059"/>
                      <a:pt x="675250" y="1983544"/>
                    </a:cubicBezTo>
                    <a:cubicBezTo>
                      <a:pt x="651339" y="2007454"/>
                      <a:pt x="642889" y="2044040"/>
                      <a:pt x="618979" y="2067950"/>
                    </a:cubicBezTo>
                    <a:cubicBezTo>
                      <a:pt x="609600" y="2077329"/>
                      <a:pt x="601200" y="2087800"/>
                      <a:pt x="590843" y="2096086"/>
                    </a:cubicBezTo>
                    <a:cubicBezTo>
                      <a:pt x="550219" y="2128585"/>
                      <a:pt x="550699" y="2114613"/>
                      <a:pt x="520505" y="2152357"/>
                    </a:cubicBezTo>
                    <a:cubicBezTo>
                      <a:pt x="489339" y="2191315"/>
                      <a:pt x="493161" y="2192188"/>
                      <a:pt x="478302" y="2236763"/>
                    </a:cubicBezTo>
                    <a:cubicBezTo>
                      <a:pt x="473613" y="2311791"/>
                      <a:pt x="472103" y="2387085"/>
                      <a:pt x="464234" y="2461846"/>
                    </a:cubicBezTo>
                    <a:cubicBezTo>
                      <a:pt x="462682" y="2476593"/>
                      <a:pt x="457796" y="2491334"/>
                      <a:pt x="450167" y="2504049"/>
                    </a:cubicBezTo>
                    <a:cubicBezTo>
                      <a:pt x="443343" y="2515422"/>
                      <a:pt x="431410" y="2522806"/>
                      <a:pt x="422031" y="2532184"/>
                    </a:cubicBezTo>
                    <a:lnTo>
                      <a:pt x="393896" y="2616590"/>
                    </a:lnTo>
                    <a:cubicBezTo>
                      <a:pt x="389207" y="2630658"/>
                      <a:pt x="393896" y="2654105"/>
                      <a:pt x="379828" y="2658794"/>
                    </a:cubicBezTo>
                    <a:lnTo>
                      <a:pt x="253219" y="2700997"/>
                    </a:lnTo>
                    <a:lnTo>
                      <a:pt x="211016" y="2715064"/>
                    </a:lnTo>
                    <a:lnTo>
                      <a:pt x="168813" y="2729132"/>
                    </a:lnTo>
                    <a:cubicBezTo>
                      <a:pt x="33357" y="2864588"/>
                      <a:pt x="177464" y="2727838"/>
                      <a:pt x="70339" y="2813538"/>
                    </a:cubicBezTo>
                    <a:cubicBezTo>
                      <a:pt x="59982" y="2821824"/>
                      <a:pt x="53576" y="2834850"/>
                      <a:pt x="42203" y="2841674"/>
                    </a:cubicBezTo>
                    <a:cubicBezTo>
                      <a:pt x="29488" y="2849303"/>
                      <a:pt x="0" y="2855741"/>
                      <a:pt x="0" y="2855741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>
                <a:off x="3253154" y="1655609"/>
                <a:ext cx="1382151" cy="190776"/>
              </a:xfrm>
              <a:custGeom>
                <a:avLst/>
                <a:gdLst>
                  <a:gd name="connsiteX0" fmla="*/ 0 w 1842868"/>
                  <a:gd name="connsiteY0" fmla="*/ 99624 h 254368"/>
                  <a:gd name="connsiteX1" fmla="*/ 112542 w 1842868"/>
                  <a:gd name="connsiteY1" fmla="*/ 127759 h 254368"/>
                  <a:gd name="connsiteX2" fmla="*/ 154745 w 1842868"/>
                  <a:gd name="connsiteY2" fmla="*/ 155894 h 254368"/>
                  <a:gd name="connsiteX3" fmla="*/ 182880 w 1842868"/>
                  <a:gd name="connsiteY3" fmla="*/ 184030 h 254368"/>
                  <a:gd name="connsiteX4" fmla="*/ 267287 w 1842868"/>
                  <a:gd name="connsiteY4" fmla="*/ 212165 h 254368"/>
                  <a:gd name="connsiteX5" fmla="*/ 520505 w 1842868"/>
                  <a:gd name="connsiteY5" fmla="*/ 240300 h 254368"/>
                  <a:gd name="connsiteX6" fmla="*/ 661182 w 1842868"/>
                  <a:gd name="connsiteY6" fmla="*/ 254368 h 254368"/>
                  <a:gd name="connsiteX7" fmla="*/ 900333 w 1842868"/>
                  <a:gd name="connsiteY7" fmla="*/ 240300 h 254368"/>
                  <a:gd name="connsiteX8" fmla="*/ 942536 w 1842868"/>
                  <a:gd name="connsiteY8" fmla="*/ 212165 h 254368"/>
                  <a:gd name="connsiteX9" fmla="*/ 1026942 w 1842868"/>
                  <a:gd name="connsiteY9" fmla="*/ 184030 h 254368"/>
                  <a:gd name="connsiteX10" fmla="*/ 1336431 w 1842868"/>
                  <a:gd name="connsiteY10" fmla="*/ 155894 h 254368"/>
                  <a:gd name="connsiteX11" fmla="*/ 1448973 w 1842868"/>
                  <a:gd name="connsiteY11" fmla="*/ 127759 h 254368"/>
                  <a:gd name="connsiteX12" fmla="*/ 1491176 w 1842868"/>
                  <a:gd name="connsiteY12" fmla="*/ 99624 h 254368"/>
                  <a:gd name="connsiteX13" fmla="*/ 1547447 w 1842868"/>
                  <a:gd name="connsiteY13" fmla="*/ 43353 h 254368"/>
                  <a:gd name="connsiteX14" fmla="*/ 1674056 w 1842868"/>
                  <a:gd name="connsiteY14" fmla="*/ 29285 h 254368"/>
                  <a:gd name="connsiteX15" fmla="*/ 1772530 w 1842868"/>
                  <a:gd name="connsiteY15" fmla="*/ 1150 h 254368"/>
                  <a:gd name="connsiteX16" fmla="*/ 1842868 w 1842868"/>
                  <a:gd name="connsiteY16" fmla="*/ 1150 h 25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2868" h="254368">
                    <a:moveTo>
                      <a:pt x="0" y="99624"/>
                    </a:moveTo>
                    <a:cubicBezTo>
                      <a:pt x="26759" y="104975"/>
                      <a:pt x="83700" y="113338"/>
                      <a:pt x="112542" y="127759"/>
                    </a:cubicBezTo>
                    <a:cubicBezTo>
                      <a:pt x="127664" y="135320"/>
                      <a:pt x="141543" y="145332"/>
                      <a:pt x="154745" y="155894"/>
                    </a:cubicBezTo>
                    <a:cubicBezTo>
                      <a:pt x="165102" y="164180"/>
                      <a:pt x="171017" y="178099"/>
                      <a:pt x="182880" y="184030"/>
                    </a:cubicBezTo>
                    <a:cubicBezTo>
                      <a:pt x="209406" y="197293"/>
                      <a:pt x="238515" y="204972"/>
                      <a:pt x="267287" y="212165"/>
                    </a:cubicBezTo>
                    <a:cubicBezTo>
                      <a:pt x="391946" y="243331"/>
                      <a:pt x="288825" y="220994"/>
                      <a:pt x="520505" y="240300"/>
                    </a:cubicBezTo>
                    <a:cubicBezTo>
                      <a:pt x="567468" y="244214"/>
                      <a:pt x="614290" y="249679"/>
                      <a:pt x="661182" y="254368"/>
                    </a:cubicBezTo>
                    <a:cubicBezTo>
                      <a:pt x="740899" y="249679"/>
                      <a:pt x="821362" y="252146"/>
                      <a:pt x="900333" y="240300"/>
                    </a:cubicBezTo>
                    <a:cubicBezTo>
                      <a:pt x="917053" y="237792"/>
                      <a:pt x="927086" y="219032"/>
                      <a:pt x="942536" y="212165"/>
                    </a:cubicBezTo>
                    <a:cubicBezTo>
                      <a:pt x="969637" y="200120"/>
                      <a:pt x="997432" y="186981"/>
                      <a:pt x="1026942" y="184030"/>
                    </a:cubicBezTo>
                    <a:cubicBezTo>
                      <a:pt x="1223804" y="164343"/>
                      <a:pt x="1120656" y="173876"/>
                      <a:pt x="1336431" y="155894"/>
                    </a:cubicBezTo>
                    <a:cubicBezTo>
                      <a:pt x="1363190" y="150543"/>
                      <a:pt x="1420131" y="142180"/>
                      <a:pt x="1448973" y="127759"/>
                    </a:cubicBezTo>
                    <a:cubicBezTo>
                      <a:pt x="1464095" y="120198"/>
                      <a:pt x="1478339" y="110627"/>
                      <a:pt x="1491176" y="99624"/>
                    </a:cubicBezTo>
                    <a:cubicBezTo>
                      <a:pt x="1511316" y="82361"/>
                      <a:pt x="1521083" y="46282"/>
                      <a:pt x="1547447" y="43353"/>
                    </a:cubicBezTo>
                    <a:lnTo>
                      <a:pt x="1674056" y="29285"/>
                    </a:lnTo>
                    <a:cubicBezTo>
                      <a:pt x="1700735" y="20392"/>
                      <a:pt x="1746028" y="4094"/>
                      <a:pt x="1772530" y="1150"/>
                    </a:cubicBezTo>
                    <a:cubicBezTo>
                      <a:pt x="1795833" y="-1439"/>
                      <a:pt x="1819422" y="1150"/>
                      <a:pt x="1842868" y="115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3928403" y="400599"/>
                <a:ext cx="1487658" cy="411811"/>
              </a:xfrm>
              <a:custGeom>
                <a:avLst/>
                <a:gdLst>
                  <a:gd name="connsiteX0" fmla="*/ 0 w 1983544"/>
                  <a:gd name="connsiteY0" fmla="*/ 253660 h 549081"/>
                  <a:gd name="connsiteX1" fmla="*/ 126609 w 1983544"/>
                  <a:gd name="connsiteY1" fmla="*/ 267727 h 549081"/>
                  <a:gd name="connsiteX2" fmla="*/ 154744 w 1983544"/>
                  <a:gd name="connsiteY2" fmla="*/ 295863 h 549081"/>
                  <a:gd name="connsiteX3" fmla="*/ 196947 w 1983544"/>
                  <a:gd name="connsiteY3" fmla="*/ 309931 h 549081"/>
                  <a:gd name="connsiteX4" fmla="*/ 225083 w 1983544"/>
                  <a:gd name="connsiteY4" fmla="*/ 338066 h 549081"/>
                  <a:gd name="connsiteX5" fmla="*/ 267286 w 1983544"/>
                  <a:gd name="connsiteY5" fmla="*/ 352134 h 549081"/>
                  <a:gd name="connsiteX6" fmla="*/ 337624 w 1983544"/>
                  <a:gd name="connsiteY6" fmla="*/ 408404 h 549081"/>
                  <a:gd name="connsiteX7" fmla="*/ 365760 w 1983544"/>
                  <a:gd name="connsiteY7" fmla="*/ 436540 h 549081"/>
                  <a:gd name="connsiteX8" fmla="*/ 393895 w 1983544"/>
                  <a:gd name="connsiteY8" fmla="*/ 478743 h 549081"/>
                  <a:gd name="connsiteX9" fmla="*/ 478301 w 1983544"/>
                  <a:gd name="connsiteY9" fmla="*/ 506878 h 549081"/>
                  <a:gd name="connsiteX10" fmla="*/ 548640 w 1983544"/>
                  <a:gd name="connsiteY10" fmla="*/ 520946 h 549081"/>
                  <a:gd name="connsiteX11" fmla="*/ 604911 w 1983544"/>
                  <a:gd name="connsiteY11" fmla="*/ 535014 h 549081"/>
                  <a:gd name="connsiteX12" fmla="*/ 717452 w 1983544"/>
                  <a:gd name="connsiteY12" fmla="*/ 549081 h 549081"/>
                  <a:gd name="connsiteX13" fmla="*/ 998806 w 1983544"/>
                  <a:gd name="connsiteY13" fmla="*/ 535014 h 549081"/>
                  <a:gd name="connsiteX14" fmla="*/ 1125415 w 1983544"/>
                  <a:gd name="connsiteY14" fmla="*/ 478743 h 549081"/>
                  <a:gd name="connsiteX15" fmla="*/ 1167618 w 1983544"/>
                  <a:gd name="connsiteY15" fmla="*/ 464675 h 549081"/>
                  <a:gd name="connsiteX16" fmla="*/ 1195754 w 1983544"/>
                  <a:gd name="connsiteY16" fmla="*/ 380269 h 549081"/>
                  <a:gd name="connsiteX17" fmla="*/ 1237957 w 1983544"/>
                  <a:gd name="connsiteY17" fmla="*/ 352134 h 549081"/>
                  <a:gd name="connsiteX18" fmla="*/ 1266092 w 1983544"/>
                  <a:gd name="connsiteY18" fmla="*/ 323998 h 549081"/>
                  <a:gd name="connsiteX19" fmla="*/ 1308295 w 1983544"/>
                  <a:gd name="connsiteY19" fmla="*/ 309931 h 549081"/>
                  <a:gd name="connsiteX20" fmla="*/ 1336431 w 1983544"/>
                  <a:gd name="connsiteY20" fmla="*/ 281795 h 549081"/>
                  <a:gd name="connsiteX21" fmla="*/ 1364566 w 1983544"/>
                  <a:gd name="connsiteY21" fmla="*/ 197389 h 549081"/>
                  <a:gd name="connsiteX22" fmla="*/ 1406769 w 1983544"/>
                  <a:gd name="connsiteY22" fmla="*/ 169254 h 549081"/>
                  <a:gd name="connsiteX23" fmla="*/ 1533378 w 1983544"/>
                  <a:gd name="connsiteY23" fmla="*/ 141118 h 549081"/>
                  <a:gd name="connsiteX24" fmla="*/ 1702191 w 1983544"/>
                  <a:gd name="connsiteY24" fmla="*/ 127051 h 549081"/>
                  <a:gd name="connsiteX25" fmla="*/ 1814732 w 1983544"/>
                  <a:gd name="connsiteY25" fmla="*/ 98915 h 549081"/>
                  <a:gd name="connsiteX26" fmla="*/ 1856935 w 1983544"/>
                  <a:gd name="connsiteY26" fmla="*/ 84847 h 549081"/>
                  <a:gd name="connsiteX27" fmla="*/ 1885071 w 1983544"/>
                  <a:gd name="connsiteY27" fmla="*/ 56712 h 549081"/>
                  <a:gd name="connsiteX28" fmla="*/ 1927274 w 1983544"/>
                  <a:gd name="connsiteY28" fmla="*/ 42644 h 549081"/>
                  <a:gd name="connsiteX29" fmla="*/ 1983544 w 1983544"/>
                  <a:gd name="connsiteY29" fmla="*/ 441 h 54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983544" h="549081">
                    <a:moveTo>
                      <a:pt x="0" y="253660"/>
                    </a:moveTo>
                    <a:cubicBezTo>
                      <a:pt x="42203" y="258349"/>
                      <a:pt x="85643" y="256554"/>
                      <a:pt x="126609" y="267727"/>
                    </a:cubicBezTo>
                    <a:cubicBezTo>
                      <a:pt x="139405" y="271217"/>
                      <a:pt x="143371" y="289039"/>
                      <a:pt x="154744" y="295863"/>
                    </a:cubicBezTo>
                    <a:cubicBezTo>
                      <a:pt x="167459" y="303492"/>
                      <a:pt x="182879" y="305242"/>
                      <a:pt x="196947" y="309931"/>
                    </a:cubicBezTo>
                    <a:cubicBezTo>
                      <a:pt x="206326" y="319309"/>
                      <a:pt x="213710" y="331242"/>
                      <a:pt x="225083" y="338066"/>
                    </a:cubicBezTo>
                    <a:cubicBezTo>
                      <a:pt x="237799" y="345695"/>
                      <a:pt x="255707" y="342871"/>
                      <a:pt x="267286" y="352134"/>
                    </a:cubicBezTo>
                    <a:cubicBezTo>
                      <a:pt x="358185" y="424854"/>
                      <a:pt x="231548" y="373047"/>
                      <a:pt x="337624" y="408404"/>
                    </a:cubicBezTo>
                    <a:cubicBezTo>
                      <a:pt x="347003" y="417783"/>
                      <a:pt x="357474" y="426183"/>
                      <a:pt x="365760" y="436540"/>
                    </a:cubicBezTo>
                    <a:cubicBezTo>
                      <a:pt x="376322" y="449742"/>
                      <a:pt x="379558" y="469782"/>
                      <a:pt x="393895" y="478743"/>
                    </a:cubicBezTo>
                    <a:cubicBezTo>
                      <a:pt x="419044" y="494461"/>
                      <a:pt x="449220" y="501062"/>
                      <a:pt x="478301" y="506878"/>
                    </a:cubicBezTo>
                    <a:cubicBezTo>
                      <a:pt x="501747" y="511567"/>
                      <a:pt x="525299" y="515759"/>
                      <a:pt x="548640" y="520946"/>
                    </a:cubicBezTo>
                    <a:cubicBezTo>
                      <a:pt x="567514" y="525140"/>
                      <a:pt x="585840" y="531835"/>
                      <a:pt x="604911" y="535014"/>
                    </a:cubicBezTo>
                    <a:cubicBezTo>
                      <a:pt x="642202" y="541229"/>
                      <a:pt x="679938" y="544392"/>
                      <a:pt x="717452" y="549081"/>
                    </a:cubicBezTo>
                    <a:cubicBezTo>
                      <a:pt x="811237" y="544392"/>
                      <a:pt x="905523" y="545777"/>
                      <a:pt x="998806" y="535014"/>
                    </a:cubicBezTo>
                    <a:cubicBezTo>
                      <a:pt x="1093164" y="524127"/>
                      <a:pt x="1062006" y="510448"/>
                      <a:pt x="1125415" y="478743"/>
                    </a:cubicBezTo>
                    <a:cubicBezTo>
                      <a:pt x="1138678" y="472111"/>
                      <a:pt x="1153550" y="469364"/>
                      <a:pt x="1167618" y="464675"/>
                    </a:cubicBezTo>
                    <a:cubicBezTo>
                      <a:pt x="1176997" y="436540"/>
                      <a:pt x="1171078" y="396720"/>
                      <a:pt x="1195754" y="380269"/>
                    </a:cubicBezTo>
                    <a:cubicBezTo>
                      <a:pt x="1209822" y="370891"/>
                      <a:pt x="1224755" y="362696"/>
                      <a:pt x="1237957" y="352134"/>
                    </a:cubicBezTo>
                    <a:cubicBezTo>
                      <a:pt x="1248314" y="343848"/>
                      <a:pt x="1254719" y="330822"/>
                      <a:pt x="1266092" y="323998"/>
                    </a:cubicBezTo>
                    <a:cubicBezTo>
                      <a:pt x="1278807" y="316369"/>
                      <a:pt x="1294227" y="314620"/>
                      <a:pt x="1308295" y="309931"/>
                    </a:cubicBezTo>
                    <a:cubicBezTo>
                      <a:pt x="1317674" y="300552"/>
                      <a:pt x="1330499" y="293658"/>
                      <a:pt x="1336431" y="281795"/>
                    </a:cubicBezTo>
                    <a:cubicBezTo>
                      <a:pt x="1349694" y="255269"/>
                      <a:pt x="1339890" y="213840"/>
                      <a:pt x="1364566" y="197389"/>
                    </a:cubicBezTo>
                    <a:cubicBezTo>
                      <a:pt x="1378634" y="188011"/>
                      <a:pt x="1391647" y="176815"/>
                      <a:pt x="1406769" y="169254"/>
                    </a:cubicBezTo>
                    <a:cubicBezTo>
                      <a:pt x="1438993" y="153142"/>
                      <a:pt x="1505589" y="144206"/>
                      <a:pt x="1533378" y="141118"/>
                    </a:cubicBezTo>
                    <a:cubicBezTo>
                      <a:pt x="1589499" y="134882"/>
                      <a:pt x="1645920" y="131740"/>
                      <a:pt x="1702191" y="127051"/>
                    </a:cubicBezTo>
                    <a:cubicBezTo>
                      <a:pt x="1798661" y="94893"/>
                      <a:pt x="1678926" y="132867"/>
                      <a:pt x="1814732" y="98915"/>
                    </a:cubicBezTo>
                    <a:cubicBezTo>
                      <a:pt x="1829118" y="95318"/>
                      <a:pt x="1842867" y="89536"/>
                      <a:pt x="1856935" y="84847"/>
                    </a:cubicBezTo>
                    <a:cubicBezTo>
                      <a:pt x="1866314" y="75469"/>
                      <a:pt x="1873698" y="63536"/>
                      <a:pt x="1885071" y="56712"/>
                    </a:cubicBezTo>
                    <a:cubicBezTo>
                      <a:pt x="1897787" y="49083"/>
                      <a:pt x="1915695" y="51907"/>
                      <a:pt x="1927274" y="42644"/>
                    </a:cubicBezTo>
                    <a:cubicBezTo>
                      <a:pt x="1989781" y="-7362"/>
                      <a:pt x="1922321" y="441"/>
                      <a:pt x="1983544" y="441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" name="フリーフォーム 26"/>
              <p:cNvSpPr/>
              <p:nvPr/>
            </p:nvSpPr>
            <p:spPr>
              <a:xfrm>
                <a:off x="4719711" y="822961"/>
                <a:ext cx="611945" cy="179372"/>
              </a:xfrm>
              <a:custGeom>
                <a:avLst/>
                <a:gdLst>
                  <a:gd name="connsiteX0" fmla="*/ 0 w 815926"/>
                  <a:gd name="connsiteY0" fmla="*/ 0 h 239163"/>
                  <a:gd name="connsiteX1" fmla="*/ 196947 w 815926"/>
                  <a:gd name="connsiteY1" fmla="*/ 28135 h 239163"/>
                  <a:gd name="connsiteX2" fmla="*/ 281354 w 815926"/>
                  <a:gd name="connsiteY2" fmla="*/ 56271 h 239163"/>
                  <a:gd name="connsiteX3" fmla="*/ 337624 w 815926"/>
                  <a:gd name="connsiteY3" fmla="*/ 70338 h 239163"/>
                  <a:gd name="connsiteX4" fmla="*/ 422030 w 815926"/>
                  <a:gd name="connsiteY4" fmla="*/ 98474 h 239163"/>
                  <a:gd name="connsiteX5" fmla="*/ 464234 w 815926"/>
                  <a:gd name="connsiteY5" fmla="*/ 112542 h 239163"/>
                  <a:gd name="connsiteX6" fmla="*/ 548640 w 815926"/>
                  <a:gd name="connsiteY6" fmla="*/ 154745 h 239163"/>
                  <a:gd name="connsiteX7" fmla="*/ 590843 w 815926"/>
                  <a:gd name="connsiteY7" fmla="*/ 182880 h 239163"/>
                  <a:gd name="connsiteX8" fmla="*/ 717452 w 815926"/>
                  <a:gd name="connsiteY8" fmla="*/ 211015 h 239163"/>
                  <a:gd name="connsiteX9" fmla="*/ 815926 w 815926"/>
                  <a:gd name="connsiteY9" fmla="*/ 239151 h 23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5926" h="239163">
                    <a:moveTo>
                      <a:pt x="0" y="0"/>
                    </a:moveTo>
                    <a:cubicBezTo>
                      <a:pt x="60875" y="6764"/>
                      <a:pt x="135366" y="11340"/>
                      <a:pt x="196947" y="28135"/>
                    </a:cubicBezTo>
                    <a:cubicBezTo>
                      <a:pt x="225560" y="35938"/>
                      <a:pt x="252582" y="49078"/>
                      <a:pt x="281354" y="56271"/>
                    </a:cubicBezTo>
                    <a:cubicBezTo>
                      <a:pt x="300111" y="60960"/>
                      <a:pt x="319106" y="64782"/>
                      <a:pt x="337624" y="70338"/>
                    </a:cubicBezTo>
                    <a:cubicBezTo>
                      <a:pt x="366031" y="78860"/>
                      <a:pt x="393895" y="89095"/>
                      <a:pt x="422030" y="98474"/>
                    </a:cubicBezTo>
                    <a:cubicBezTo>
                      <a:pt x="436098" y="103163"/>
                      <a:pt x="451896" y="104316"/>
                      <a:pt x="464234" y="112542"/>
                    </a:cubicBezTo>
                    <a:cubicBezTo>
                      <a:pt x="585182" y="193173"/>
                      <a:pt x="432155" y="96502"/>
                      <a:pt x="548640" y="154745"/>
                    </a:cubicBezTo>
                    <a:cubicBezTo>
                      <a:pt x="563762" y="162306"/>
                      <a:pt x="575721" y="175319"/>
                      <a:pt x="590843" y="182880"/>
                    </a:cubicBezTo>
                    <a:cubicBezTo>
                      <a:pt x="625477" y="200197"/>
                      <a:pt x="685029" y="205611"/>
                      <a:pt x="717452" y="211015"/>
                    </a:cubicBezTo>
                    <a:cubicBezTo>
                      <a:pt x="806307" y="240634"/>
                      <a:pt x="772201" y="239151"/>
                      <a:pt x="815926" y="239151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" name="フリーフォーム 27"/>
              <p:cNvSpPr/>
              <p:nvPr/>
            </p:nvSpPr>
            <p:spPr>
              <a:xfrm>
                <a:off x="4339798" y="801859"/>
                <a:ext cx="42289" cy="643597"/>
              </a:xfrm>
              <a:custGeom>
                <a:avLst/>
                <a:gdLst>
                  <a:gd name="connsiteX0" fmla="*/ 28249 w 56385"/>
                  <a:gd name="connsiteY0" fmla="*/ 0 h 858129"/>
                  <a:gd name="connsiteX1" fmla="*/ 42317 w 56385"/>
                  <a:gd name="connsiteY1" fmla="*/ 140677 h 858129"/>
                  <a:gd name="connsiteX2" fmla="*/ 56385 w 56385"/>
                  <a:gd name="connsiteY2" fmla="*/ 211015 h 858129"/>
                  <a:gd name="connsiteX3" fmla="*/ 42317 w 56385"/>
                  <a:gd name="connsiteY3" fmla="*/ 464233 h 858129"/>
                  <a:gd name="connsiteX4" fmla="*/ 14181 w 56385"/>
                  <a:gd name="connsiteY4" fmla="*/ 604910 h 858129"/>
                  <a:gd name="connsiteX5" fmla="*/ 114 w 56385"/>
                  <a:gd name="connsiteY5" fmla="*/ 858129 h 85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385" h="858129">
                    <a:moveTo>
                      <a:pt x="28249" y="0"/>
                    </a:moveTo>
                    <a:cubicBezTo>
                      <a:pt x="32938" y="46892"/>
                      <a:pt x="36088" y="93964"/>
                      <a:pt x="42317" y="140677"/>
                    </a:cubicBezTo>
                    <a:cubicBezTo>
                      <a:pt x="45477" y="164378"/>
                      <a:pt x="56385" y="187105"/>
                      <a:pt x="56385" y="211015"/>
                    </a:cubicBezTo>
                    <a:cubicBezTo>
                      <a:pt x="56385" y="295551"/>
                      <a:pt x="49059" y="379966"/>
                      <a:pt x="42317" y="464233"/>
                    </a:cubicBezTo>
                    <a:cubicBezTo>
                      <a:pt x="35511" y="549311"/>
                      <a:pt x="34549" y="543806"/>
                      <a:pt x="14181" y="604910"/>
                    </a:cubicBezTo>
                    <a:cubicBezTo>
                      <a:pt x="-2222" y="801761"/>
                      <a:pt x="114" y="717257"/>
                      <a:pt x="114" y="858129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" name="フリーフォーム 28"/>
              <p:cNvSpPr/>
              <p:nvPr/>
            </p:nvSpPr>
            <p:spPr>
              <a:xfrm>
                <a:off x="3516923" y="991773"/>
                <a:ext cx="664698" cy="432581"/>
              </a:xfrm>
              <a:custGeom>
                <a:avLst/>
                <a:gdLst>
                  <a:gd name="connsiteX0" fmla="*/ 0 w 886264"/>
                  <a:gd name="connsiteY0" fmla="*/ 0 h 576775"/>
                  <a:gd name="connsiteX1" fmla="*/ 239151 w 886264"/>
                  <a:gd name="connsiteY1" fmla="*/ 14068 h 576775"/>
                  <a:gd name="connsiteX2" fmla="*/ 323557 w 886264"/>
                  <a:gd name="connsiteY2" fmla="*/ 42203 h 576775"/>
                  <a:gd name="connsiteX3" fmla="*/ 393895 w 886264"/>
                  <a:gd name="connsiteY3" fmla="*/ 98474 h 576775"/>
                  <a:gd name="connsiteX4" fmla="*/ 492369 w 886264"/>
                  <a:gd name="connsiteY4" fmla="*/ 182880 h 576775"/>
                  <a:gd name="connsiteX5" fmla="*/ 506437 w 886264"/>
                  <a:gd name="connsiteY5" fmla="*/ 225083 h 576775"/>
                  <a:gd name="connsiteX6" fmla="*/ 590843 w 886264"/>
                  <a:gd name="connsiteY6" fmla="*/ 267286 h 576775"/>
                  <a:gd name="connsiteX7" fmla="*/ 689317 w 886264"/>
                  <a:gd name="connsiteY7" fmla="*/ 337625 h 576775"/>
                  <a:gd name="connsiteX8" fmla="*/ 731520 w 886264"/>
                  <a:gd name="connsiteY8" fmla="*/ 407963 h 576775"/>
                  <a:gd name="connsiteX9" fmla="*/ 745587 w 886264"/>
                  <a:gd name="connsiteY9" fmla="*/ 450166 h 576775"/>
                  <a:gd name="connsiteX10" fmla="*/ 815926 w 886264"/>
                  <a:gd name="connsiteY10" fmla="*/ 506437 h 576775"/>
                  <a:gd name="connsiteX11" fmla="*/ 829994 w 886264"/>
                  <a:gd name="connsiteY11" fmla="*/ 548640 h 576775"/>
                  <a:gd name="connsiteX12" fmla="*/ 872197 w 886264"/>
                  <a:gd name="connsiteY12" fmla="*/ 562708 h 576775"/>
                  <a:gd name="connsiteX13" fmla="*/ 886264 w 886264"/>
                  <a:gd name="connsiteY13" fmla="*/ 576775 h 5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6264" h="576775">
                    <a:moveTo>
                      <a:pt x="0" y="0"/>
                    </a:moveTo>
                    <a:cubicBezTo>
                      <a:pt x="79717" y="4689"/>
                      <a:pt x="159967" y="3740"/>
                      <a:pt x="239151" y="14068"/>
                    </a:cubicBezTo>
                    <a:cubicBezTo>
                      <a:pt x="268559" y="17904"/>
                      <a:pt x="323557" y="42203"/>
                      <a:pt x="323557" y="42203"/>
                    </a:cubicBezTo>
                    <a:cubicBezTo>
                      <a:pt x="419319" y="137969"/>
                      <a:pt x="269689" y="-7988"/>
                      <a:pt x="393895" y="98474"/>
                    </a:cubicBezTo>
                    <a:cubicBezTo>
                      <a:pt x="513291" y="200813"/>
                      <a:pt x="395481" y="118289"/>
                      <a:pt x="492369" y="182880"/>
                    </a:cubicBezTo>
                    <a:cubicBezTo>
                      <a:pt x="497058" y="196948"/>
                      <a:pt x="497174" y="213504"/>
                      <a:pt x="506437" y="225083"/>
                    </a:cubicBezTo>
                    <a:cubicBezTo>
                      <a:pt x="526272" y="249876"/>
                      <a:pt x="563039" y="258019"/>
                      <a:pt x="590843" y="267286"/>
                    </a:cubicBezTo>
                    <a:cubicBezTo>
                      <a:pt x="657599" y="334042"/>
                      <a:pt x="621949" y="315168"/>
                      <a:pt x="689317" y="337625"/>
                    </a:cubicBezTo>
                    <a:cubicBezTo>
                      <a:pt x="729166" y="457179"/>
                      <a:pt x="673589" y="311412"/>
                      <a:pt x="731520" y="407963"/>
                    </a:cubicBezTo>
                    <a:cubicBezTo>
                      <a:pt x="739149" y="420678"/>
                      <a:pt x="737958" y="437451"/>
                      <a:pt x="745587" y="450166"/>
                    </a:cubicBezTo>
                    <a:cubicBezTo>
                      <a:pt x="758951" y="472439"/>
                      <a:pt x="796757" y="493658"/>
                      <a:pt x="815926" y="506437"/>
                    </a:cubicBezTo>
                    <a:cubicBezTo>
                      <a:pt x="820615" y="520505"/>
                      <a:pt x="819509" y="538155"/>
                      <a:pt x="829994" y="548640"/>
                    </a:cubicBezTo>
                    <a:cubicBezTo>
                      <a:pt x="840479" y="559125"/>
                      <a:pt x="858934" y="556076"/>
                      <a:pt x="872197" y="562708"/>
                    </a:cubicBezTo>
                    <a:cubicBezTo>
                      <a:pt x="878128" y="565674"/>
                      <a:pt x="881575" y="572086"/>
                      <a:pt x="886264" y="576775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" name="フリーフォーム 29"/>
              <p:cNvSpPr/>
              <p:nvPr/>
            </p:nvSpPr>
            <p:spPr>
              <a:xfrm>
                <a:off x="3495822" y="1318847"/>
                <a:ext cx="400930" cy="221606"/>
              </a:xfrm>
              <a:custGeom>
                <a:avLst/>
                <a:gdLst>
                  <a:gd name="connsiteX0" fmla="*/ 0 w 534573"/>
                  <a:gd name="connsiteY0" fmla="*/ 0 h 295475"/>
                  <a:gd name="connsiteX1" fmla="*/ 70339 w 534573"/>
                  <a:gd name="connsiteY1" fmla="*/ 14067 h 295475"/>
                  <a:gd name="connsiteX2" fmla="*/ 140677 w 534573"/>
                  <a:gd name="connsiteY2" fmla="*/ 84406 h 295475"/>
                  <a:gd name="connsiteX3" fmla="*/ 182880 w 534573"/>
                  <a:gd name="connsiteY3" fmla="*/ 98473 h 295475"/>
                  <a:gd name="connsiteX4" fmla="*/ 196948 w 534573"/>
                  <a:gd name="connsiteY4" fmla="*/ 140676 h 295475"/>
                  <a:gd name="connsiteX5" fmla="*/ 281354 w 534573"/>
                  <a:gd name="connsiteY5" fmla="*/ 168812 h 295475"/>
                  <a:gd name="connsiteX6" fmla="*/ 351693 w 534573"/>
                  <a:gd name="connsiteY6" fmla="*/ 211015 h 295475"/>
                  <a:gd name="connsiteX7" fmla="*/ 393896 w 534573"/>
                  <a:gd name="connsiteY7" fmla="*/ 239150 h 295475"/>
                  <a:gd name="connsiteX8" fmla="*/ 478302 w 534573"/>
                  <a:gd name="connsiteY8" fmla="*/ 267286 h 295475"/>
                  <a:gd name="connsiteX9" fmla="*/ 534573 w 534573"/>
                  <a:gd name="connsiteY9" fmla="*/ 295421 h 29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4573" h="295475">
                    <a:moveTo>
                      <a:pt x="0" y="0"/>
                    </a:moveTo>
                    <a:cubicBezTo>
                      <a:pt x="23446" y="4689"/>
                      <a:pt x="49836" y="1765"/>
                      <a:pt x="70339" y="14067"/>
                    </a:cubicBezTo>
                    <a:cubicBezTo>
                      <a:pt x="98772" y="31127"/>
                      <a:pt x="109221" y="73921"/>
                      <a:pt x="140677" y="84406"/>
                    </a:cubicBezTo>
                    <a:lnTo>
                      <a:pt x="182880" y="98473"/>
                    </a:lnTo>
                    <a:cubicBezTo>
                      <a:pt x="187569" y="112541"/>
                      <a:pt x="184881" y="132057"/>
                      <a:pt x="196948" y="140676"/>
                    </a:cubicBezTo>
                    <a:cubicBezTo>
                      <a:pt x="221081" y="157914"/>
                      <a:pt x="281354" y="168812"/>
                      <a:pt x="281354" y="168812"/>
                    </a:cubicBezTo>
                    <a:cubicBezTo>
                      <a:pt x="336310" y="223766"/>
                      <a:pt x="278645" y="174491"/>
                      <a:pt x="351693" y="211015"/>
                    </a:cubicBezTo>
                    <a:cubicBezTo>
                      <a:pt x="366815" y="218576"/>
                      <a:pt x="378446" y="232283"/>
                      <a:pt x="393896" y="239150"/>
                    </a:cubicBezTo>
                    <a:cubicBezTo>
                      <a:pt x="420997" y="251195"/>
                      <a:pt x="453626" y="250835"/>
                      <a:pt x="478302" y="267286"/>
                    </a:cubicBezTo>
                    <a:cubicBezTo>
                      <a:pt x="524407" y="298022"/>
                      <a:pt x="503598" y="295421"/>
                      <a:pt x="534573" y="295421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2" name="フリーフォーム 31"/>
              <p:cNvSpPr/>
              <p:nvPr/>
            </p:nvSpPr>
            <p:spPr>
              <a:xfrm>
                <a:off x="2978834" y="2247314"/>
                <a:ext cx="822960" cy="358757"/>
              </a:xfrm>
              <a:custGeom>
                <a:avLst/>
                <a:gdLst>
                  <a:gd name="connsiteX0" fmla="*/ 0 w 1097280"/>
                  <a:gd name="connsiteY0" fmla="*/ 0 h 478343"/>
                  <a:gd name="connsiteX1" fmla="*/ 56271 w 1097280"/>
                  <a:gd name="connsiteY1" fmla="*/ 112542 h 478343"/>
                  <a:gd name="connsiteX2" fmla="*/ 84407 w 1097280"/>
                  <a:gd name="connsiteY2" fmla="*/ 140677 h 478343"/>
                  <a:gd name="connsiteX3" fmla="*/ 126610 w 1097280"/>
                  <a:gd name="connsiteY3" fmla="*/ 154745 h 478343"/>
                  <a:gd name="connsiteX4" fmla="*/ 168813 w 1097280"/>
                  <a:gd name="connsiteY4" fmla="*/ 182880 h 478343"/>
                  <a:gd name="connsiteX5" fmla="*/ 211016 w 1097280"/>
                  <a:gd name="connsiteY5" fmla="*/ 253219 h 478343"/>
                  <a:gd name="connsiteX6" fmla="*/ 267287 w 1097280"/>
                  <a:gd name="connsiteY6" fmla="*/ 323557 h 478343"/>
                  <a:gd name="connsiteX7" fmla="*/ 309490 w 1097280"/>
                  <a:gd name="connsiteY7" fmla="*/ 337625 h 478343"/>
                  <a:gd name="connsiteX8" fmla="*/ 337625 w 1097280"/>
                  <a:gd name="connsiteY8" fmla="*/ 379828 h 478343"/>
                  <a:gd name="connsiteX9" fmla="*/ 379828 w 1097280"/>
                  <a:gd name="connsiteY9" fmla="*/ 393896 h 478343"/>
                  <a:gd name="connsiteX10" fmla="*/ 562708 w 1097280"/>
                  <a:gd name="connsiteY10" fmla="*/ 407964 h 478343"/>
                  <a:gd name="connsiteX11" fmla="*/ 661182 w 1097280"/>
                  <a:gd name="connsiteY11" fmla="*/ 393896 h 478343"/>
                  <a:gd name="connsiteX12" fmla="*/ 914400 w 1097280"/>
                  <a:gd name="connsiteY12" fmla="*/ 422031 h 478343"/>
                  <a:gd name="connsiteX13" fmla="*/ 942536 w 1097280"/>
                  <a:gd name="connsiteY13" fmla="*/ 450167 h 478343"/>
                  <a:gd name="connsiteX14" fmla="*/ 984739 w 1097280"/>
                  <a:gd name="connsiteY14" fmla="*/ 464234 h 478343"/>
                  <a:gd name="connsiteX15" fmla="*/ 1097280 w 1097280"/>
                  <a:gd name="connsiteY15" fmla="*/ 478302 h 47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97280" h="478343">
                    <a:moveTo>
                      <a:pt x="0" y="0"/>
                    </a:moveTo>
                    <a:cubicBezTo>
                      <a:pt x="21825" y="54561"/>
                      <a:pt x="22558" y="70401"/>
                      <a:pt x="56271" y="112542"/>
                    </a:cubicBezTo>
                    <a:cubicBezTo>
                      <a:pt x="64557" y="122899"/>
                      <a:pt x="73034" y="133853"/>
                      <a:pt x="84407" y="140677"/>
                    </a:cubicBezTo>
                    <a:cubicBezTo>
                      <a:pt x="97123" y="148306"/>
                      <a:pt x="113347" y="148113"/>
                      <a:pt x="126610" y="154745"/>
                    </a:cubicBezTo>
                    <a:cubicBezTo>
                      <a:pt x="141732" y="162306"/>
                      <a:pt x="154745" y="173502"/>
                      <a:pt x="168813" y="182880"/>
                    </a:cubicBezTo>
                    <a:cubicBezTo>
                      <a:pt x="193242" y="256173"/>
                      <a:pt x="166877" y="198046"/>
                      <a:pt x="211016" y="253219"/>
                    </a:cubicBezTo>
                    <a:cubicBezTo>
                      <a:pt x="228713" y="275340"/>
                      <a:pt x="241156" y="307878"/>
                      <a:pt x="267287" y="323557"/>
                    </a:cubicBezTo>
                    <a:cubicBezTo>
                      <a:pt x="280003" y="331186"/>
                      <a:pt x="295422" y="332936"/>
                      <a:pt x="309490" y="337625"/>
                    </a:cubicBezTo>
                    <a:cubicBezTo>
                      <a:pt x="318868" y="351693"/>
                      <a:pt x="324423" y="369266"/>
                      <a:pt x="337625" y="379828"/>
                    </a:cubicBezTo>
                    <a:cubicBezTo>
                      <a:pt x="349204" y="389091"/>
                      <a:pt x="365114" y="392057"/>
                      <a:pt x="379828" y="393896"/>
                    </a:cubicBezTo>
                    <a:cubicBezTo>
                      <a:pt x="440496" y="401480"/>
                      <a:pt x="501748" y="403275"/>
                      <a:pt x="562708" y="407964"/>
                    </a:cubicBezTo>
                    <a:cubicBezTo>
                      <a:pt x="595533" y="403275"/>
                      <a:pt x="628024" y="393896"/>
                      <a:pt x="661182" y="393896"/>
                    </a:cubicBezTo>
                    <a:cubicBezTo>
                      <a:pt x="841827" y="393896"/>
                      <a:pt x="814820" y="388839"/>
                      <a:pt x="914400" y="422031"/>
                    </a:cubicBezTo>
                    <a:cubicBezTo>
                      <a:pt x="923779" y="431410"/>
                      <a:pt x="931163" y="443343"/>
                      <a:pt x="942536" y="450167"/>
                    </a:cubicBezTo>
                    <a:cubicBezTo>
                      <a:pt x="955251" y="457796"/>
                      <a:pt x="970264" y="461017"/>
                      <a:pt x="984739" y="464234"/>
                    </a:cubicBezTo>
                    <a:cubicBezTo>
                      <a:pt x="1054984" y="479844"/>
                      <a:pt x="1048319" y="478302"/>
                      <a:pt x="1097280" y="478302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2683412" y="2648244"/>
                <a:ext cx="548640" cy="158261"/>
              </a:xfrm>
              <a:custGeom>
                <a:avLst/>
                <a:gdLst>
                  <a:gd name="connsiteX0" fmla="*/ 0 w 731520"/>
                  <a:gd name="connsiteY0" fmla="*/ 0 h 211015"/>
                  <a:gd name="connsiteX1" fmla="*/ 84406 w 731520"/>
                  <a:gd name="connsiteY1" fmla="*/ 14067 h 211015"/>
                  <a:gd name="connsiteX2" fmla="*/ 182880 w 731520"/>
                  <a:gd name="connsiteY2" fmla="*/ 28135 h 211015"/>
                  <a:gd name="connsiteX3" fmla="*/ 267286 w 731520"/>
                  <a:gd name="connsiteY3" fmla="*/ 56271 h 211015"/>
                  <a:gd name="connsiteX4" fmla="*/ 309489 w 731520"/>
                  <a:gd name="connsiteY4" fmla="*/ 70338 h 211015"/>
                  <a:gd name="connsiteX5" fmla="*/ 464234 w 731520"/>
                  <a:gd name="connsiteY5" fmla="*/ 98474 h 211015"/>
                  <a:gd name="connsiteX6" fmla="*/ 576775 w 731520"/>
                  <a:gd name="connsiteY6" fmla="*/ 112541 h 211015"/>
                  <a:gd name="connsiteX7" fmla="*/ 675249 w 731520"/>
                  <a:gd name="connsiteY7" fmla="*/ 140677 h 211015"/>
                  <a:gd name="connsiteX8" fmla="*/ 703385 w 731520"/>
                  <a:gd name="connsiteY8" fmla="*/ 168812 h 211015"/>
                  <a:gd name="connsiteX9" fmla="*/ 731520 w 731520"/>
                  <a:gd name="connsiteY9" fmla="*/ 211015 h 211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1520" h="211015">
                    <a:moveTo>
                      <a:pt x="0" y="0"/>
                    </a:moveTo>
                    <a:lnTo>
                      <a:pt x="84406" y="14067"/>
                    </a:lnTo>
                    <a:cubicBezTo>
                      <a:pt x="117178" y="19109"/>
                      <a:pt x="150571" y="20679"/>
                      <a:pt x="182880" y="28135"/>
                    </a:cubicBezTo>
                    <a:cubicBezTo>
                      <a:pt x="211778" y="34804"/>
                      <a:pt x="239151" y="46893"/>
                      <a:pt x="267286" y="56271"/>
                    </a:cubicBezTo>
                    <a:cubicBezTo>
                      <a:pt x="281354" y="60960"/>
                      <a:pt x="294948" y="67430"/>
                      <a:pt x="309489" y="70338"/>
                    </a:cubicBezTo>
                    <a:cubicBezTo>
                      <a:pt x="370072" y="82455"/>
                      <a:pt x="401246" y="89476"/>
                      <a:pt x="464234" y="98474"/>
                    </a:cubicBezTo>
                    <a:cubicBezTo>
                      <a:pt x="501660" y="103820"/>
                      <a:pt x="539261" y="107852"/>
                      <a:pt x="576775" y="112541"/>
                    </a:cubicBezTo>
                    <a:cubicBezTo>
                      <a:pt x="587287" y="115169"/>
                      <a:pt x="660832" y="132027"/>
                      <a:pt x="675249" y="140677"/>
                    </a:cubicBezTo>
                    <a:cubicBezTo>
                      <a:pt x="686622" y="147501"/>
                      <a:pt x="695099" y="158455"/>
                      <a:pt x="703385" y="168812"/>
                    </a:cubicBezTo>
                    <a:cubicBezTo>
                      <a:pt x="713947" y="182014"/>
                      <a:pt x="731520" y="211015"/>
                      <a:pt x="731520" y="211015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5110089" y="3123028"/>
                <a:ext cx="2574388" cy="1888673"/>
              </a:xfrm>
              <a:custGeom>
                <a:avLst/>
                <a:gdLst>
                  <a:gd name="connsiteX0" fmla="*/ 3432517 w 3432517"/>
                  <a:gd name="connsiteY0" fmla="*/ 0 h 2518231"/>
                  <a:gd name="connsiteX1" fmla="*/ 3362179 w 3432517"/>
                  <a:gd name="connsiteY1" fmla="*/ 56271 h 2518231"/>
                  <a:gd name="connsiteX2" fmla="*/ 3334043 w 3432517"/>
                  <a:gd name="connsiteY2" fmla="*/ 84406 h 2518231"/>
                  <a:gd name="connsiteX3" fmla="*/ 3291840 w 3432517"/>
                  <a:gd name="connsiteY3" fmla="*/ 154745 h 2518231"/>
                  <a:gd name="connsiteX4" fmla="*/ 3207434 w 3432517"/>
                  <a:gd name="connsiteY4" fmla="*/ 196948 h 2518231"/>
                  <a:gd name="connsiteX5" fmla="*/ 3080825 w 3432517"/>
                  <a:gd name="connsiteY5" fmla="*/ 253218 h 2518231"/>
                  <a:gd name="connsiteX6" fmla="*/ 2729133 w 3432517"/>
                  <a:gd name="connsiteY6" fmla="*/ 267286 h 2518231"/>
                  <a:gd name="connsiteX7" fmla="*/ 2686930 w 3432517"/>
                  <a:gd name="connsiteY7" fmla="*/ 281354 h 2518231"/>
                  <a:gd name="connsiteX8" fmla="*/ 2630659 w 3432517"/>
                  <a:gd name="connsiteY8" fmla="*/ 337625 h 2518231"/>
                  <a:gd name="connsiteX9" fmla="*/ 2588456 w 3432517"/>
                  <a:gd name="connsiteY9" fmla="*/ 422031 h 2518231"/>
                  <a:gd name="connsiteX10" fmla="*/ 2560320 w 3432517"/>
                  <a:gd name="connsiteY10" fmla="*/ 506437 h 2518231"/>
                  <a:gd name="connsiteX11" fmla="*/ 2546253 w 3432517"/>
                  <a:gd name="connsiteY11" fmla="*/ 548640 h 2518231"/>
                  <a:gd name="connsiteX12" fmla="*/ 2532185 w 3432517"/>
                  <a:gd name="connsiteY12" fmla="*/ 590843 h 2518231"/>
                  <a:gd name="connsiteX13" fmla="*/ 2504050 w 3432517"/>
                  <a:gd name="connsiteY13" fmla="*/ 717452 h 2518231"/>
                  <a:gd name="connsiteX14" fmla="*/ 2475914 w 3432517"/>
                  <a:gd name="connsiteY14" fmla="*/ 928468 h 2518231"/>
                  <a:gd name="connsiteX15" fmla="*/ 2447779 w 3432517"/>
                  <a:gd name="connsiteY15" fmla="*/ 970671 h 2518231"/>
                  <a:gd name="connsiteX16" fmla="*/ 2377440 w 3432517"/>
                  <a:gd name="connsiteY16" fmla="*/ 1026941 h 2518231"/>
                  <a:gd name="connsiteX17" fmla="*/ 2293034 w 3432517"/>
                  <a:gd name="connsiteY17" fmla="*/ 1055077 h 2518231"/>
                  <a:gd name="connsiteX18" fmla="*/ 2208628 w 3432517"/>
                  <a:gd name="connsiteY18" fmla="*/ 1083212 h 2518231"/>
                  <a:gd name="connsiteX19" fmla="*/ 2166425 w 3432517"/>
                  <a:gd name="connsiteY19" fmla="*/ 1097280 h 2518231"/>
                  <a:gd name="connsiteX20" fmla="*/ 2124222 w 3432517"/>
                  <a:gd name="connsiteY20" fmla="*/ 1111348 h 2518231"/>
                  <a:gd name="connsiteX21" fmla="*/ 2053883 w 3432517"/>
                  <a:gd name="connsiteY21" fmla="*/ 1167618 h 2518231"/>
                  <a:gd name="connsiteX22" fmla="*/ 2025748 w 3432517"/>
                  <a:gd name="connsiteY22" fmla="*/ 1195754 h 2518231"/>
                  <a:gd name="connsiteX23" fmla="*/ 1997613 w 3432517"/>
                  <a:gd name="connsiteY23" fmla="*/ 1280160 h 2518231"/>
                  <a:gd name="connsiteX24" fmla="*/ 1955410 w 3432517"/>
                  <a:gd name="connsiteY24" fmla="*/ 1364566 h 2518231"/>
                  <a:gd name="connsiteX25" fmla="*/ 1927274 w 3432517"/>
                  <a:gd name="connsiteY25" fmla="*/ 1392701 h 2518231"/>
                  <a:gd name="connsiteX26" fmla="*/ 1913206 w 3432517"/>
                  <a:gd name="connsiteY26" fmla="*/ 1434905 h 2518231"/>
                  <a:gd name="connsiteX27" fmla="*/ 1828800 w 3432517"/>
                  <a:gd name="connsiteY27" fmla="*/ 1547446 h 2518231"/>
                  <a:gd name="connsiteX28" fmla="*/ 1786597 w 3432517"/>
                  <a:gd name="connsiteY28" fmla="*/ 1575581 h 2518231"/>
                  <a:gd name="connsiteX29" fmla="*/ 1730326 w 3432517"/>
                  <a:gd name="connsiteY29" fmla="*/ 1589649 h 2518231"/>
                  <a:gd name="connsiteX30" fmla="*/ 1688123 w 3432517"/>
                  <a:gd name="connsiteY30" fmla="*/ 1603717 h 2518231"/>
                  <a:gd name="connsiteX31" fmla="*/ 1547446 w 3432517"/>
                  <a:gd name="connsiteY31" fmla="*/ 1589649 h 2518231"/>
                  <a:gd name="connsiteX32" fmla="*/ 1448973 w 3432517"/>
                  <a:gd name="connsiteY32" fmla="*/ 1547446 h 2518231"/>
                  <a:gd name="connsiteX33" fmla="*/ 1308296 w 3432517"/>
                  <a:gd name="connsiteY33" fmla="*/ 1575581 h 2518231"/>
                  <a:gd name="connsiteX34" fmla="*/ 1280160 w 3432517"/>
                  <a:gd name="connsiteY34" fmla="*/ 1603717 h 2518231"/>
                  <a:gd name="connsiteX35" fmla="*/ 1195754 w 3432517"/>
                  <a:gd name="connsiteY35" fmla="*/ 1645920 h 2518231"/>
                  <a:gd name="connsiteX36" fmla="*/ 914400 w 3432517"/>
                  <a:gd name="connsiteY36" fmla="*/ 1674055 h 2518231"/>
                  <a:gd name="connsiteX37" fmla="*/ 815926 w 3432517"/>
                  <a:gd name="connsiteY37" fmla="*/ 1688123 h 2518231"/>
                  <a:gd name="connsiteX38" fmla="*/ 773723 w 3432517"/>
                  <a:gd name="connsiteY38" fmla="*/ 1716258 h 2518231"/>
                  <a:gd name="connsiteX39" fmla="*/ 689317 w 3432517"/>
                  <a:gd name="connsiteY39" fmla="*/ 1744394 h 2518231"/>
                  <a:gd name="connsiteX40" fmla="*/ 647114 w 3432517"/>
                  <a:gd name="connsiteY40" fmla="*/ 1758461 h 2518231"/>
                  <a:gd name="connsiteX41" fmla="*/ 604911 w 3432517"/>
                  <a:gd name="connsiteY41" fmla="*/ 1772529 h 2518231"/>
                  <a:gd name="connsiteX42" fmla="*/ 520505 w 3432517"/>
                  <a:gd name="connsiteY42" fmla="*/ 1871003 h 2518231"/>
                  <a:gd name="connsiteX43" fmla="*/ 492370 w 3432517"/>
                  <a:gd name="connsiteY43" fmla="*/ 1955409 h 2518231"/>
                  <a:gd name="connsiteX44" fmla="*/ 478302 w 3432517"/>
                  <a:gd name="connsiteY44" fmla="*/ 1997612 h 2518231"/>
                  <a:gd name="connsiteX45" fmla="*/ 464234 w 3432517"/>
                  <a:gd name="connsiteY45" fmla="*/ 2039815 h 2518231"/>
                  <a:gd name="connsiteX46" fmla="*/ 365760 w 3432517"/>
                  <a:gd name="connsiteY46" fmla="*/ 2124221 h 2518231"/>
                  <a:gd name="connsiteX47" fmla="*/ 267286 w 3432517"/>
                  <a:gd name="connsiteY47" fmla="*/ 2222695 h 2518231"/>
                  <a:gd name="connsiteX48" fmla="*/ 253219 w 3432517"/>
                  <a:gd name="connsiteY48" fmla="*/ 2264898 h 2518231"/>
                  <a:gd name="connsiteX49" fmla="*/ 182880 w 3432517"/>
                  <a:gd name="connsiteY49" fmla="*/ 2307101 h 2518231"/>
                  <a:gd name="connsiteX50" fmla="*/ 154745 w 3432517"/>
                  <a:gd name="connsiteY50" fmla="*/ 2335237 h 2518231"/>
                  <a:gd name="connsiteX51" fmla="*/ 126610 w 3432517"/>
                  <a:gd name="connsiteY51" fmla="*/ 2377440 h 2518231"/>
                  <a:gd name="connsiteX52" fmla="*/ 84406 w 3432517"/>
                  <a:gd name="connsiteY52" fmla="*/ 2391508 h 2518231"/>
                  <a:gd name="connsiteX53" fmla="*/ 28136 w 3432517"/>
                  <a:gd name="connsiteY53" fmla="*/ 2475914 h 2518231"/>
                  <a:gd name="connsiteX54" fmla="*/ 0 w 3432517"/>
                  <a:gd name="connsiteY54" fmla="*/ 2518117 h 2518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432517" h="2518231">
                    <a:moveTo>
                      <a:pt x="3432517" y="0"/>
                    </a:moveTo>
                    <a:cubicBezTo>
                      <a:pt x="3409071" y="18757"/>
                      <a:pt x="3384976" y="36731"/>
                      <a:pt x="3362179" y="56271"/>
                    </a:cubicBezTo>
                    <a:cubicBezTo>
                      <a:pt x="3352109" y="64903"/>
                      <a:pt x="3340867" y="73033"/>
                      <a:pt x="3334043" y="84406"/>
                    </a:cubicBezTo>
                    <a:cubicBezTo>
                      <a:pt x="3297649" y="145062"/>
                      <a:pt x="3346680" y="110873"/>
                      <a:pt x="3291840" y="154745"/>
                    </a:cubicBezTo>
                    <a:cubicBezTo>
                      <a:pt x="3224649" y="208497"/>
                      <a:pt x="3276771" y="162280"/>
                      <a:pt x="3207434" y="196948"/>
                    </a:cubicBezTo>
                    <a:cubicBezTo>
                      <a:pt x="3152839" y="224246"/>
                      <a:pt x="3159723" y="250062"/>
                      <a:pt x="3080825" y="253218"/>
                    </a:cubicBezTo>
                    <a:lnTo>
                      <a:pt x="2729133" y="267286"/>
                    </a:lnTo>
                    <a:cubicBezTo>
                      <a:pt x="2715065" y="271975"/>
                      <a:pt x="2698997" y="272735"/>
                      <a:pt x="2686930" y="281354"/>
                    </a:cubicBezTo>
                    <a:cubicBezTo>
                      <a:pt x="2665345" y="296772"/>
                      <a:pt x="2630659" y="337625"/>
                      <a:pt x="2630659" y="337625"/>
                    </a:cubicBezTo>
                    <a:cubicBezTo>
                      <a:pt x="2579353" y="491540"/>
                      <a:pt x="2661178" y="258407"/>
                      <a:pt x="2588456" y="422031"/>
                    </a:cubicBezTo>
                    <a:cubicBezTo>
                      <a:pt x="2576411" y="449132"/>
                      <a:pt x="2569698" y="478302"/>
                      <a:pt x="2560320" y="506437"/>
                    </a:cubicBezTo>
                    <a:lnTo>
                      <a:pt x="2546253" y="548640"/>
                    </a:lnTo>
                    <a:cubicBezTo>
                      <a:pt x="2541564" y="562708"/>
                      <a:pt x="2534623" y="576216"/>
                      <a:pt x="2532185" y="590843"/>
                    </a:cubicBezTo>
                    <a:cubicBezTo>
                      <a:pt x="2515679" y="689876"/>
                      <a:pt x="2527137" y="648189"/>
                      <a:pt x="2504050" y="717452"/>
                    </a:cubicBezTo>
                    <a:cubicBezTo>
                      <a:pt x="2502500" y="731405"/>
                      <a:pt x="2486438" y="896895"/>
                      <a:pt x="2475914" y="928468"/>
                    </a:cubicBezTo>
                    <a:cubicBezTo>
                      <a:pt x="2470568" y="944508"/>
                      <a:pt x="2458341" y="957469"/>
                      <a:pt x="2447779" y="970671"/>
                    </a:cubicBezTo>
                    <a:cubicBezTo>
                      <a:pt x="2431652" y="990830"/>
                      <a:pt x="2400130" y="1016856"/>
                      <a:pt x="2377440" y="1026941"/>
                    </a:cubicBezTo>
                    <a:cubicBezTo>
                      <a:pt x="2350339" y="1038986"/>
                      <a:pt x="2321169" y="1045698"/>
                      <a:pt x="2293034" y="1055077"/>
                    </a:cubicBezTo>
                    <a:lnTo>
                      <a:pt x="2208628" y="1083212"/>
                    </a:lnTo>
                    <a:lnTo>
                      <a:pt x="2166425" y="1097280"/>
                    </a:lnTo>
                    <a:lnTo>
                      <a:pt x="2124222" y="1111348"/>
                    </a:lnTo>
                    <a:cubicBezTo>
                      <a:pt x="2056278" y="1179289"/>
                      <a:pt x="2142626" y="1096623"/>
                      <a:pt x="2053883" y="1167618"/>
                    </a:cubicBezTo>
                    <a:cubicBezTo>
                      <a:pt x="2043526" y="1175904"/>
                      <a:pt x="2035126" y="1186375"/>
                      <a:pt x="2025748" y="1195754"/>
                    </a:cubicBezTo>
                    <a:lnTo>
                      <a:pt x="1997613" y="1280160"/>
                    </a:lnTo>
                    <a:cubicBezTo>
                      <a:pt x="1982755" y="1324733"/>
                      <a:pt x="1986575" y="1325611"/>
                      <a:pt x="1955410" y="1364566"/>
                    </a:cubicBezTo>
                    <a:cubicBezTo>
                      <a:pt x="1947124" y="1374923"/>
                      <a:pt x="1936653" y="1383323"/>
                      <a:pt x="1927274" y="1392701"/>
                    </a:cubicBezTo>
                    <a:cubicBezTo>
                      <a:pt x="1922585" y="1406769"/>
                      <a:pt x="1920408" y="1421942"/>
                      <a:pt x="1913206" y="1434905"/>
                    </a:cubicBezTo>
                    <a:cubicBezTo>
                      <a:pt x="1895202" y="1467313"/>
                      <a:pt x="1862952" y="1520125"/>
                      <a:pt x="1828800" y="1547446"/>
                    </a:cubicBezTo>
                    <a:cubicBezTo>
                      <a:pt x="1815598" y="1558008"/>
                      <a:pt x="1802137" y="1568921"/>
                      <a:pt x="1786597" y="1575581"/>
                    </a:cubicBezTo>
                    <a:cubicBezTo>
                      <a:pt x="1768826" y="1583197"/>
                      <a:pt x="1748916" y="1584337"/>
                      <a:pt x="1730326" y="1589649"/>
                    </a:cubicBezTo>
                    <a:cubicBezTo>
                      <a:pt x="1716068" y="1593723"/>
                      <a:pt x="1702191" y="1599028"/>
                      <a:pt x="1688123" y="1603717"/>
                    </a:cubicBezTo>
                    <a:cubicBezTo>
                      <a:pt x="1641231" y="1599028"/>
                      <a:pt x="1594024" y="1596815"/>
                      <a:pt x="1547446" y="1589649"/>
                    </a:cubicBezTo>
                    <a:cubicBezTo>
                      <a:pt x="1517548" y="1585049"/>
                      <a:pt x="1472969" y="1559444"/>
                      <a:pt x="1448973" y="1547446"/>
                    </a:cubicBezTo>
                    <a:cubicBezTo>
                      <a:pt x="1431905" y="1549884"/>
                      <a:pt x="1338985" y="1557168"/>
                      <a:pt x="1308296" y="1575581"/>
                    </a:cubicBezTo>
                    <a:cubicBezTo>
                      <a:pt x="1296923" y="1582405"/>
                      <a:pt x="1290517" y="1595431"/>
                      <a:pt x="1280160" y="1603717"/>
                    </a:cubicBezTo>
                    <a:cubicBezTo>
                      <a:pt x="1248903" y="1628722"/>
                      <a:pt x="1233574" y="1636465"/>
                      <a:pt x="1195754" y="1645920"/>
                    </a:cubicBezTo>
                    <a:cubicBezTo>
                      <a:pt x="1094324" y="1671278"/>
                      <a:pt x="1037137" y="1665873"/>
                      <a:pt x="914400" y="1674055"/>
                    </a:cubicBezTo>
                    <a:cubicBezTo>
                      <a:pt x="881575" y="1678744"/>
                      <a:pt x="847686" y="1678595"/>
                      <a:pt x="815926" y="1688123"/>
                    </a:cubicBezTo>
                    <a:cubicBezTo>
                      <a:pt x="799732" y="1692981"/>
                      <a:pt x="789173" y="1709391"/>
                      <a:pt x="773723" y="1716258"/>
                    </a:cubicBezTo>
                    <a:cubicBezTo>
                      <a:pt x="746622" y="1728303"/>
                      <a:pt x="717452" y="1735016"/>
                      <a:pt x="689317" y="1744394"/>
                    </a:cubicBezTo>
                    <a:lnTo>
                      <a:pt x="647114" y="1758461"/>
                    </a:lnTo>
                    <a:lnTo>
                      <a:pt x="604911" y="1772529"/>
                    </a:lnTo>
                    <a:cubicBezTo>
                      <a:pt x="577021" y="1800419"/>
                      <a:pt x="537645" y="1832438"/>
                      <a:pt x="520505" y="1871003"/>
                    </a:cubicBezTo>
                    <a:cubicBezTo>
                      <a:pt x="508460" y="1898104"/>
                      <a:pt x="501748" y="1927274"/>
                      <a:pt x="492370" y="1955409"/>
                    </a:cubicBezTo>
                    <a:lnTo>
                      <a:pt x="478302" y="1997612"/>
                    </a:lnTo>
                    <a:cubicBezTo>
                      <a:pt x="473613" y="2011680"/>
                      <a:pt x="474719" y="2029330"/>
                      <a:pt x="464234" y="2039815"/>
                    </a:cubicBezTo>
                    <a:cubicBezTo>
                      <a:pt x="396008" y="2108041"/>
                      <a:pt x="430034" y="2081372"/>
                      <a:pt x="365760" y="2124221"/>
                    </a:cubicBezTo>
                    <a:cubicBezTo>
                      <a:pt x="301265" y="2220966"/>
                      <a:pt x="341570" y="2197936"/>
                      <a:pt x="267286" y="2222695"/>
                    </a:cubicBezTo>
                    <a:cubicBezTo>
                      <a:pt x="262597" y="2236763"/>
                      <a:pt x="260848" y="2252183"/>
                      <a:pt x="253219" y="2264898"/>
                    </a:cubicBezTo>
                    <a:cubicBezTo>
                      <a:pt x="233908" y="2297083"/>
                      <a:pt x="216076" y="2296036"/>
                      <a:pt x="182880" y="2307101"/>
                    </a:cubicBezTo>
                    <a:cubicBezTo>
                      <a:pt x="173502" y="2316480"/>
                      <a:pt x="163030" y="2324880"/>
                      <a:pt x="154745" y="2335237"/>
                    </a:cubicBezTo>
                    <a:cubicBezTo>
                      <a:pt x="144183" y="2348439"/>
                      <a:pt x="139812" y="2366878"/>
                      <a:pt x="126610" y="2377440"/>
                    </a:cubicBezTo>
                    <a:cubicBezTo>
                      <a:pt x="115031" y="2386704"/>
                      <a:pt x="98474" y="2386819"/>
                      <a:pt x="84406" y="2391508"/>
                    </a:cubicBezTo>
                    <a:cubicBezTo>
                      <a:pt x="65649" y="2419643"/>
                      <a:pt x="38829" y="2443835"/>
                      <a:pt x="28136" y="2475914"/>
                    </a:cubicBezTo>
                    <a:cubicBezTo>
                      <a:pt x="12585" y="2522566"/>
                      <a:pt x="28897" y="2518117"/>
                      <a:pt x="0" y="251811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6977576" y="3819379"/>
                <a:ext cx="717452" cy="527538"/>
              </a:xfrm>
              <a:custGeom>
                <a:avLst/>
                <a:gdLst>
                  <a:gd name="connsiteX0" fmla="*/ 0 w 956603"/>
                  <a:gd name="connsiteY0" fmla="*/ 0 h 703384"/>
                  <a:gd name="connsiteX1" fmla="*/ 70338 w 956603"/>
                  <a:gd name="connsiteY1" fmla="*/ 14067 h 703384"/>
                  <a:gd name="connsiteX2" fmla="*/ 126609 w 956603"/>
                  <a:gd name="connsiteY2" fmla="*/ 84406 h 703384"/>
                  <a:gd name="connsiteX3" fmla="*/ 168812 w 956603"/>
                  <a:gd name="connsiteY3" fmla="*/ 112541 h 703384"/>
                  <a:gd name="connsiteX4" fmla="*/ 253218 w 956603"/>
                  <a:gd name="connsiteY4" fmla="*/ 140677 h 703384"/>
                  <a:gd name="connsiteX5" fmla="*/ 295421 w 956603"/>
                  <a:gd name="connsiteY5" fmla="*/ 154744 h 703384"/>
                  <a:gd name="connsiteX6" fmla="*/ 407963 w 956603"/>
                  <a:gd name="connsiteY6" fmla="*/ 239150 h 703384"/>
                  <a:gd name="connsiteX7" fmla="*/ 492369 w 956603"/>
                  <a:gd name="connsiteY7" fmla="*/ 281353 h 703384"/>
                  <a:gd name="connsiteX8" fmla="*/ 548640 w 956603"/>
                  <a:gd name="connsiteY8" fmla="*/ 365760 h 703384"/>
                  <a:gd name="connsiteX9" fmla="*/ 604911 w 956603"/>
                  <a:gd name="connsiteY9" fmla="*/ 422030 h 703384"/>
                  <a:gd name="connsiteX10" fmla="*/ 661181 w 956603"/>
                  <a:gd name="connsiteY10" fmla="*/ 492369 h 703384"/>
                  <a:gd name="connsiteX11" fmla="*/ 703384 w 956603"/>
                  <a:gd name="connsiteY11" fmla="*/ 520504 h 703384"/>
                  <a:gd name="connsiteX12" fmla="*/ 731520 w 956603"/>
                  <a:gd name="connsiteY12" fmla="*/ 548640 h 703384"/>
                  <a:gd name="connsiteX13" fmla="*/ 815926 w 956603"/>
                  <a:gd name="connsiteY13" fmla="*/ 604910 h 703384"/>
                  <a:gd name="connsiteX14" fmla="*/ 844061 w 956603"/>
                  <a:gd name="connsiteY14" fmla="*/ 647113 h 703384"/>
                  <a:gd name="connsiteX15" fmla="*/ 956603 w 956603"/>
                  <a:gd name="connsiteY15" fmla="*/ 703384 h 703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03" h="703384">
                    <a:moveTo>
                      <a:pt x="0" y="0"/>
                    </a:moveTo>
                    <a:cubicBezTo>
                      <a:pt x="23446" y="4689"/>
                      <a:pt x="48361" y="4648"/>
                      <a:pt x="70338" y="14067"/>
                    </a:cubicBezTo>
                    <a:cubicBezTo>
                      <a:pt x="94702" y="24508"/>
                      <a:pt x="111165" y="68962"/>
                      <a:pt x="126609" y="84406"/>
                    </a:cubicBezTo>
                    <a:cubicBezTo>
                      <a:pt x="138564" y="96361"/>
                      <a:pt x="153362" y="105674"/>
                      <a:pt x="168812" y="112541"/>
                    </a:cubicBezTo>
                    <a:cubicBezTo>
                      <a:pt x="195913" y="124586"/>
                      <a:pt x="225083" y="131299"/>
                      <a:pt x="253218" y="140677"/>
                    </a:cubicBezTo>
                    <a:lnTo>
                      <a:pt x="295421" y="154744"/>
                    </a:lnTo>
                    <a:cubicBezTo>
                      <a:pt x="347468" y="206791"/>
                      <a:pt x="312519" y="175521"/>
                      <a:pt x="407963" y="239150"/>
                    </a:cubicBezTo>
                    <a:cubicBezTo>
                      <a:pt x="462507" y="275512"/>
                      <a:pt x="434124" y="261939"/>
                      <a:pt x="492369" y="281353"/>
                    </a:cubicBezTo>
                    <a:cubicBezTo>
                      <a:pt x="525819" y="381703"/>
                      <a:pt x="478389" y="260384"/>
                      <a:pt x="548640" y="365760"/>
                    </a:cubicBezTo>
                    <a:cubicBezTo>
                      <a:pt x="591513" y="430069"/>
                      <a:pt x="524525" y="395236"/>
                      <a:pt x="604911" y="422030"/>
                    </a:cubicBezTo>
                    <a:cubicBezTo>
                      <a:pt x="625800" y="453364"/>
                      <a:pt x="632547" y="469461"/>
                      <a:pt x="661181" y="492369"/>
                    </a:cubicBezTo>
                    <a:cubicBezTo>
                      <a:pt x="674383" y="502931"/>
                      <a:pt x="690182" y="509942"/>
                      <a:pt x="703384" y="520504"/>
                    </a:cubicBezTo>
                    <a:cubicBezTo>
                      <a:pt x="713741" y="528790"/>
                      <a:pt x="720909" y="540682"/>
                      <a:pt x="731520" y="548640"/>
                    </a:cubicBezTo>
                    <a:cubicBezTo>
                      <a:pt x="758572" y="568929"/>
                      <a:pt x="815926" y="604910"/>
                      <a:pt x="815926" y="604910"/>
                    </a:cubicBezTo>
                    <a:cubicBezTo>
                      <a:pt x="825304" y="618978"/>
                      <a:pt x="829724" y="638152"/>
                      <a:pt x="844061" y="647113"/>
                    </a:cubicBezTo>
                    <a:cubicBezTo>
                      <a:pt x="1016486" y="754879"/>
                      <a:pt x="873762" y="620543"/>
                      <a:pt x="956603" y="703384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6481689" y="4325816"/>
                <a:ext cx="295441" cy="717452"/>
              </a:xfrm>
              <a:custGeom>
                <a:avLst/>
                <a:gdLst>
                  <a:gd name="connsiteX0" fmla="*/ 0 w 393921"/>
                  <a:gd name="connsiteY0" fmla="*/ 0 h 956603"/>
                  <a:gd name="connsiteX1" fmla="*/ 28136 w 393921"/>
                  <a:gd name="connsiteY1" fmla="*/ 112541 h 956603"/>
                  <a:gd name="connsiteX2" fmla="*/ 70339 w 393921"/>
                  <a:gd name="connsiteY2" fmla="*/ 253218 h 956603"/>
                  <a:gd name="connsiteX3" fmla="*/ 98474 w 393921"/>
                  <a:gd name="connsiteY3" fmla="*/ 281354 h 956603"/>
                  <a:gd name="connsiteX4" fmla="*/ 126610 w 393921"/>
                  <a:gd name="connsiteY4" fmla="*/ 365760 h 956603"/>
                  <a:gd name="connsiteX5" fmla="*/ 140677 w 393921"/>
                  <a:gd name="connsiteY5" fmla="*/ 407963 h 956603"/>
                  <a:gd name="connsiteX6" fmla="*/ 168813 w 393921"/>
                  <a:gd name="connsiteY6" fmla="*/ 450166 h 956603"/>
                  <a:gd name="connsiteX7" fmla="*/ 225083 w 393921"/>
                  <a:gd name="connsiteY7" fmla="*/ 506437 h 956603"/>
                  <a:gd name="connsiteX8" fmla="*/ 281354 w 393921"/>
                  <a:gd name="connsiteY8" fmla="*/ 562708 h 956603"/>
                  <a:gd name="connsiteX9" fmla="*/ 295422 w 393921"/>
                  <a:gd name="connsiteY9" fmla="*/ 604911 h 956603"/>
                  <a:gd name="connsiteX10" fmla="*/ 337625 w 393921"/>
                  <a:gd name="connsiteY10" fmla="*/ 633046 h 956603"/>
                  <a:gd name="connsiteX11" fmla="*/ 365760 w 393921"/>
                  <a:gd name="connsiteY11" fmla="*/ 717452 h 956603"/>
                  <a:gd name="connsiteX12" fmla="*/ 379828 w 393921"/>
                  <a:gd name="connsiteY12" fmla="*/ 759655 h 956603"/>
                  <a:gd name="connsiteX13" fmla="*/ 393896 w 393921"/>
                  <a:gd name="connsiteY13" fmla="*/ 956603 h 9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3921" h="956603">
                    <a:moveTo>
                      <a:pt x="0" y="0"/>
                    </a:moveTo>
                    <a:cubicBezTo>
                      <a:pt x="28606" y="143026"/>
                      <a:pt x="-706" y="11593"/>
                      <a:pt x="28136" y="112541"/>
                    </a:cubicBezTo>
                    <a:cubicBezTo>
                      <a:pt x="35787" y="139321"/>
                      <a:pt x="56963" y="239842"/>
                      <a:pt x="70339" y="253218"/>
                    </a:cubicBezTo>
                    <a:lnTo>
                      <a:pt x="98474" y="281354"/>
                    </a:lnTo>
                    <a:lnTo>
                      <a:pt x="126610" y="365760"/>
                    </a:lnTo>
                    <a:cubicBezTo>
                      <a:pt x="131299" y="379828"/>
                      <a:pt x="132451" y="395625"/>
                      <a:pt x="140677" y="407963"/>
                    </a:cubicBezTo>
                    <a:lnTo>
                      <a:pt x="168813" y="450166"/>
                    </a:lnTo>
                    <a:cubicBezTo>
                      <a:pt x="196947" y="534571"/>
                      <a:pt x="159435" y="459545"/>
                      <a:pt x="225083" y="506437"/>
                    </a:cubicBezTo>
                    <a:cubicBezTo>
                      <a:pt x="246668" y="521855"/>
                      <a:pt x="281354" y="562708"/>
                      <a:pt x="281354" y="562708"/>
                    </a:cubicBezTo>
                    <a:cubicBezTo>
                      <a:pt x="286043" y="576776"/>
                      <a:pt x="286159" y="593332"/>
                      <a:pt x="295422" y="604911"/>
                    </a:cubicBezTo>
                    <a:cubicBezTo>
                      <a:pt x="305984" y="618113"/>
                      <a:pt x="328664" y="618709"/>
                      <a:pt x="337625" y="633046"/>
                    </a:cubicBezTo>
                    <a:cubicBezTo>
                      <a:pt x="353343" y="658195"/>
                      <a:pt x="356382" y="689317"/>
                      <a:pt x="365760" y="717452"/>
                    </a:cubicBezTo>
                    <a:lnTo>
                      <a:pt x="379828" y="759655"/>
                    </a:lnTo>
                    <a:cubicBezTo>
                      <a:pt x="395170" y="928410"/>
                      <a:pt x="393896" y="862606"/>
                      <a:pt x="393896" y="956603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5869745" y="3745523"/>
                <a:ext cx="791308" cy="274320"/>
              </a:xfrm>
              <a:custGeom>
                <a:avLst/>
                <a:gdLst>
                  <a:gd name="connsiteX0" fmla="*/ 1055077 w 1055077"/>
                  <a:gd name="connsiteY0" fmla="*/ 365760 h 365760"/>
                  <a:gd name="connsiteX1" fmla="*/ 984739 w 1055077"/>
                  <a:gd name="connsiteY1" fmla="*/ 309489 h 365760"/>
                  <a:gd name="connsiteX2" fmla="*/ 942536 w 1055077"/>
                  <a:gd name="connsiteY2" fmla="*/ 295421 h 365760"/>
                  <a:gd name="connsiteX3" fmla="*/ 872197 w 1055077"/>
                  <a:gd name="connsiteY3" fmla="*/ 253218 h 365760"/>
                  <a:gd name="connsiteX4" fmla="*/ 801859 w 1055077"/>
                  <a:gd name="connsiteY4" fmla="*/ 196947 h 365760"/>
                  <a:gd name="connsiteX5" fmla="*/ 773723 w 1055077"/>
                  <a:gd name="connsiteY5" fmla="*/ 168812 h 365760"/>
                  <a:gd name="connsiteX6" fmla="*/ 703385 w 1055077"/>
                  <a:gd name="connsiteY6" fmla="*/ 154744 h 365760"/>
                  <a:gd name="connsiteX7" fmla="*/ 661182 w 1055077"/>
                  <a:gd name="connsiteY7" fmla="*/ 140677 h 365760"/>
                  <a:gd name="connsiteX8" fmla="*/ 604911 w 1055077"/>
                  <a:gd name="connsiteY8" fmla="*/ 126609 h 365760"/>
                  <a:gd name="connsiteX9" fmla="*/ 520505 w 1055077"/>
                  <a:gd name="connsiteY9" fmla="*/ 98474 h 365760"/>
                  <a:gd name="connsiteX10" fmla="*/ 351692 w 1055077"/>
                  <a:gd name="connsiteY10" fmla="*/ 42203 h 365760"/>
                  <a:gd name="connsiteX11" fmla="*/ 267286 w 1055077"/>
                  <a:gd name="connsiteY11" fmla="*/ 14067 h 365760"/>
                  <a:gd name="connsiteX12" fmla="*/ 225083 w 1055077"/>
                  <a:gd name="connsiteY12" fmla="*/ 0 h 365760"/>
                  <a:gd name="connsiteX13" fmla="*/ 0 w 1055077"/>
                  <a:gd name="connsiteY13" fmla="*/ 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55077" h="365760">
                    <a:moveTo>
                      <a:pt x="1055077" y="365760"/>
                    </a:moveTo>
                    <a:cubicBezTo>
                      <a:pt x="1031631" y="347003"/>
                      <a:pt x="1010201" y="325403"/>
                      <a:pt x="984739" y="309489"/>
                    </a:cubicBezTo>
                    <a:cubicBezTo>
                      <a:pt x="972164" y="301630"/>
                      <a:pt x="955252" y="303050"/>
                      <a:pt x="942536" y="295421"/>
                    </a:cubicBezTo>
                    <a:cubicBezTo>
                      <a:pt x="845983" y="237490"/>
                      <a:pt x="991751" y="293070"/>
                      <a:pt x="872197" y="253218"/>
                    </a:cubicBezTo>
                    <a:cubicBezTo>
                      <a:pt x="816162" y="169165"/>
                      <a:pt x="877357" y="242246"/>
                      <a:pt x="801859" y="196947"/>
                    </a:cubicBezTo>
                    <a:cubicBezTo>
                      <a:pt x="790486" y="190123"/>
                      <a:pt x="785914" y="174037"/>
                      <a:pt x="773723" y="168812"/>
                    </a:cubicBezTo>
                    <a:cubicBezTo>
                      <a:pt x="751746" y="159393"/>
                      <a:pt x="726581" y="160543"/>
                      <a:pt x="703385" y="154744"/>
                    </a:cubicBezTo>
                    <a:cubicBezTo>
                      <a:pt x="688999" y="151148"/>
                      <a:pt x="675440" y="144751"/>
                      <a:pt x="661182" y="140677"/>
                    </a:cubicBezTo>
                    <a:cubicBezTo>
                      <a:pt x="642592" y="135366"/>
                      <a:pt x="623430" y="132165"/>
                      <a:pt x="604911" y="126609"/>
                    </a:cubicBezTo>
                    <a:cubicBezTo>
                      <a:pt x="576505" y="118087"/>
                      <a:pt x="548640" y="107852"/>
                      <a:pt x="520505" y="98474"/>
                    </a:cubicBezTo>
                    <a:lnTo>
                      <a:pt x="351692" y="42203"/>
                    </a:lnTo>
                    <a:lnTo>
                      <a:pt x="267286" y="14067"/>
                    </a:lnTo>
                    <a:cubicBezTo>
                      <a:pt x="253218" y="9378"/>
                      <a:pt x="239912" y="0"/>
                      <a:pt x="225083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8" name="フリーフォーム 37"/>
              <p:cNvSpPr/>
              <p:nvPr/>
            </p:nvSpPr>
            <p:spPr>
              <a:xfrm>
                <a:off x="5573944" y="917917"/>
                <a:ext cx="1519690" cy="2416127"/>
              </a:xfrm>
              <a:custGeom>
                <a:avLst/>
                <a:gdLst>
                  <a:gd name="connsiteX0" fmla="*/ 2026253 w 2026253"/>
                  <a:gd name="connsiteY0" fmla="*/ 3221502 h 3221502"/>
                  <a:gd name="connsiteX1" fmla="*/ 2012186 w 2026253"/>
                  <a:gd name="connsiteY1" fmla="*/ 3151163 h 3221502"/>
                  <a:gd name="connsiteX2" fmla="*/ 1984050 w 2026253"/>
                  <a:gd name="connsiteY2" fmla="*/ 3123028 h 3221502"/>
                  <a:gd name="connsiteX3" fmla="*/ 1955915 w 2026253"/>
                  <a:gd name="connsiteY3" fmla="*/ 3080825 h 3221502"/>
                  <a:gd name="connsiteX4" fmla="*/ 1899644 w 2026253"/>
                  <a:gd name="connsiteY4" fmla="*/ 3024554 h 3221502"/>
                  <a:gd name="connsiteX5" fmla="*/ 1871509 w 2026253"/>
                  <a:gd name="connsiteY5" fmla="*/ 2982351 h 3221502"/>
                  <a:gd name="connsiteX6" fmla="*/ 1829306 w 2026253"/>
                  <a:gd name="connsiteY6" fmla="*/ 2968283 h 3221502"/>
                  <a:gd name="connsiteX7" fmla="*/ 1801170 w 2026253"/>
                  <a:gd name="connsiteY7" fmla="*/ 2940148 h 3221502"/>
                  <a:gd name="connsiteX8" fmla="*/ 1758967 w 2026253"/>
                  <a:gd name="connsiteY8" fmla="*/ 2926080 h 3221502"/>
                  <a:gd name="connsiteX9" fmla="*/ 1688629 w 2026253"/>
                  <a:gd name="connsiteY9" fmla="*/ 2855742 h 3221502"/>
                  <a:gd name="connsiteX10" fmla="*/ 1604223 w 2026253"/>
                  <a:gd name="connsiteY10" fmla="*/ 2827606 h 3221502"/>
                  <a:gd name="connsiteX11" fmla="*/ 1576087 w 2026253"/>
                  <a:gd name="connsiteY11" fmla="*/ 2799471 h 3221502"/>
                  <a:gd name="connsiteX12" fmla="*/ 1491681 w 2026253"/>
                  <a:gd name="connsiteY12" fmla="*/ 2771336 h 3221502"/>
                  <a:gd name="connsiteX13" fmla="*/ 1449478 w 2026253"/>
                  <a:gd name="connsiteY13" fmla="*/ 2757268 h 3221502"/>
                  <a:gd name="connsiteX14" fmla="*/ 1407275 w 2026253"/>
                  <a:gd name="connsiteY14" fmla="*/ 2743200 h 3221502"/>
                  <a:gd name="connsiteX15" fmla="*/ 1365072 w 2026253"/>
                  <a:gd name="connsiteY15" fmla="*/ 2729133 h 3221502"/>
                  <a:gd name="connsiteX16" fmla="*/ 1266598 w 2026253"/>
                  <a:gd name="connsiteY16" fmla="*/ 2644726 h 3221502"/>
                  <a:gd name="connsiteX17" fmla="*/ 1182192 w 2026253"/>
                  <a:gd name="connsiteY17" fmla="*/ 2616591 h 3221502"/>
                  <a:gd name="connsiteX18" fmla="*/ 1139989 w 2026253"/>
                  <a:gd name="connsiteY18" fmla="*/ 2602523 h 3221502"/>
                  <a:gd name="connsiteX19" fmla="*/ 1069650 w 2026253"/>
                  <a:gd name="connsiteY19" fmla="*/ 2546253 h 3221502"/>
                  <a:gd name="connsiteX20" fmla="*/ 1027447 w 2026253"/>
                  <a:gd name="connsiteY20" fmla="*/ 2532185 h 3221502"/>
                  <a:gd name="connsiteX21" fmla="*/ 957109 w 2026253"/>
                  <a:gd name="connsiteY21" fmla="*/ 2475914 h 3221502"/>
                  <a:gd name="connsiteX22" fmla="*/ 928973 w 2026253"/>
                  <a:gd name="connsiteY22" fmla="*/ 2447779 h 3221502"/>
                  <a:gd name="connsiteX23" fmla="*/ 886770 w 2026253"/>
                  <a:gd name="connsiteY23" fmla="*/ 2433711 h 3221502"/>
                  <a:gd name="connsiteX24" fmla="*/ 802364 w 2026253"/>
                  <a:gd name="connsiteY24" fmla="*/ 2391508 h 3221502"/>
                  <a:gd name="connsiteX25" fmla="*/ 774229 w 2026253"/>
                  <a:gd name="connsiteY25" fmla="*/ 2349305 h 3221502"/>
                  <a:gd name="connsiteX26" fmla="*/ 703890 w 2026253"/>
                  <a:gd name="connsiteY26" fmla="*/ 2293034 h 3221502"/>
                  <a:gd name="connsiteX27" fmla="*/ 661687 w 2026253"/>
                  <a:gd name="connsiteY27" fmla="*/ 2250831 h 3221502"/>
                  <a:gd name="connsiteX28" fmla="*/ 647620 w 2026253"/>
                  <a:gd name="connsiteY28" fmla="*/ 2208628 h 3221502"/>
                  <a:gd name="connsiteX29" fmla="*/ 619484 w 2026253"/>
                  <a:gd name="connsiteY29" fmla="*/ 2166425 h 3221502"/>
                  <a:gd name="connsiteX30" fmla="*/ 563213 w 2026253"/>
                  <a:gd name="connsiteY30" fmla="*/ 2039816 h 3221502"/>
                  <a:gd name="connsiteX31" fmla="*/ 506943 w 2026253"/>
                  <a:gd name="connsiteY31" fmla="*/ 1913206 h 3221502"/>
                  <a:gd name="connsiteX32" fmla="*/ 478807 w 2026253"/>
                  <a:gd name="connsiteY32" fmla="*/ 1885071 h 3221502"/>
                  <a:gd name="connsiteX33" fmla="*/ 464740 w 2026253"/>
                  <a:gd name="connsiteY33" fmla="*/ 1842868 h 3221502"/>
                  <a:gd name="connsiteX34" fmla="*/ 408469 w 2026253"/>
                  <a:gd name="connsiteY34" fmla="*/ 1786597 h 3221502"/>
                  <a:gd name="connsiteX35" fmla="*/ 380333 w 2026253"/>
                  <a:gd name="connsiteY35" fmla="*/ 1758462 h 3221502"/>
                  <a:gd name="connsiteX36" fmla="*/ 338130 w 2026253"/>
                  <a:gd name="connsiteY36" fmla="*/ 1744394 h 3221502"/>
                  <a:gd name="connsiteX37" fmla="*/ 253724 w 2026253"/>
                  <a:gd name="connsiteY37" fmla="*/ 1631853 h 3221502"/>
                  <a:gd name="connsiteX38" fmla="*/ 239657 w 2026253"/>
                  <a:gd name="connsiteY38" fmla="*/ 1589649 h 3221502"/>
                  <a:gd name="connsiteX39" fmla="*/ 211521 w 2026253"/>
                  <a:gd name="connsiteY39" fmla="*/ 1561514 h 3221502"/>
                  <a:gd name="connsiteX40" fmla="*/ 183386 w 2026253"/>
                  <a:gd name="connsiteY40" fmla="*/ 1477108 h 3221502"/>
                  <a:gd name="connsiteX41" fmla="*/ 155250 w 2026253"/>
                  <a:gd name="connsiteY41" fmla="*/ 1364566 h 3221502"/>
                  <a:gd name="connsiteX42" fmla="*/ 183386 w 2026253"/>
                  <a:gd name="connsiteY42" fmla="*/ 1041009 h 3221502"/>
                  <a:gd name="connsiteX43" fmla="*/ 211521 w 2026253"/>
                  <a:gd name="connsiteY43" fmla="*/ 956603 h 3221502"/>
                  <a:gd name="connsiteX44" fmla="*/ 225589 w 2026253"/>
                  <a:gd name="connsiteY44" fmla="*/ 914400 h 3221502"/>
                  <a:gd name="connsiteX45" fmla="*/ 211521 w 2026253"/>
                  <a:gd name="connsiteY45" fmla="*/ 689317 h 3221502"/>
                  <a:gd name="connsiteX46" fmla="*/ 197453 w 2026253"/>
                  <a:gd name="connsiteY46" fmla="*/ 633046 h 3221502"/>
                  <a:gd name="connsiteX47" fmla="*/ 141183 w 2026253"/>
                  <a:gd name="connsiteY47" fmla="*/ 548640 h 3221502"/>
                  <a:gd name="connsiteX48" fmla="*/ 113047 w 2026253"/>
                  <a:gd name="connsiteY48" fmla="*/ 506437 h 3221502"/>
                  <a:gd name="connsiteX49" fmla="*/ 84912 w 2026253"/>
                  <a:gd name="connsiteY49" fmla="*/ 422031 h 3221502"/>
                  <a:gd name="connsiteX50" fmla="*/ 70844 w 2026253"/>
                  <a:gd name="connsiteY50" fmla="*/ 379828 h 3221502"/>
                  <a:gd name="connsiteX51" fmla="*/ 42709 w 2026253"/>
                  <a:gd name="connsiteY51" fmla="*/ 196948 h 3221502"/>
                  <a:gd name="connsiteX52" fmla="*/ 14573 w 2026253"/>
                  <a:gd name="connsiteY52" fmla="*/ 168813 h 3221502"/>
                  <a:gd name="connsiteX53" fmla="*/ 506 w 2026253"/>
                  <a:gd name="connsiteY53" fmla="*/ 0 h 322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026253" h="3221502">
                    <a:moveTo>
                      <a:pt x="2026253" y="3221502"/>
                    </a:moveTo>
                    <a:cubicBezTo>
                      <a:pt x="2021564" y="3198056"/>
                      <a:pt x="2021605" y="3173140"/>
                      <a:pt x="2012186" y="3151163"/>
                    </a:cubicBezTo>
                    <a:cubicBezTo>
                      <a:pt x="2006961" y="3138972"/>
                      <a:pt x="1992336" y="3133385"/>
                      <a:pt x="1984050" y="3123028"/>
                    </a:cubicBezTo>
                    <a:cubicBezTo>
                      <a:pt x="1973488" y="3109826"/>
                      <a:pt x="1966918" y="3093662"/>
                      <a:pt x="1955915" y="3080825"/>
                    </a:cubicBezTo>
                    <a:cubicBezTo>
                      <a:pt x="1938652" y="3060685"/>
                      <a:pt x="1914358" y="3046625"/>
                      <a:pt x="1899644" y="3024554"/>
                    </a:cubicBezTo>
                    <a:cubicBezTo>
                      <a:pt x="1890266" y="3010486"/>
                      <a:pt x="1884711" y="2992913"/>
                      <a:pt x="1871509" y="2982351"/>
                    </a:cubicBezTo>
                    <a:cubicBezTo>
                      <a:pt x="1859930" y="2973088"/>
                      <a:pt x="1843374" y="2972972"/>
                      <a:pt x="1829306" y="2968283"/>
                    </a:cubicBezTo>
                    <a:cubicBezTo>
                      <a:pt x="1819927" y="2958905"/>
                      <a:pt x="1812543" y="2946972"/>
                      <a:pt x="1801170" y="2940148"/>
                    </a:cubicBezTo>
                    <a:cubicBezTo>
                      <a:pt x="1788454" y="2932519"/>
                      <a:pt x="1770546" y="2935343"/>
                      <a:pt x="1758967" y="2926080"/>
                    </a:cubicBezTo>
                    <a:cubicBezTo>
                      <a:pt x="1682766" y="2865119"/>
                      <a:pt x="1783587" y="2897946"/>
                      <a:pt x="1688629" y="2855742"/>
                    </a:cubicBezTo>
                    <a:cubicBezTo>
                      <a:pt x="1661528" y="2843697"/>
                      <a:pt x="1604223" y="2827606"/>
                      <a:pt x="1604223" y="2827606"/>
                    </a:cubicBezTo>
                    <a:cubicBezTo>
                      <a:pt x="1594844" y="2818228"/>
                      <a:pt x="1587950" y="2805402"/>
                      <a:pt x="1576087" y="2799471"/>
                    </a:cubicBezTo>
                    <a:cubicBezTo>
                      <a:pt x="1549561" y="2786208"/>
                      <a:pt x="1519816" y="2780714"/>
                      <a:pt x="1491681" y="2771336"/>
                    </a:cubicBezTo>
                    <a:lnTo>
                      <a:pt x="1449478" y="2757268"/>
                    </a:lnTo>
                    <a:lnTo>
                      <a:pt x="1407275" y="2743200"/>
                    </a:lnTo>
                    <a:lnTo>
                      <a:pt x="1365072" y="2729133"/>
                    </a:lnTo>
                    <a:cubicBezTo>
                      <a:pt x="1337185" y="2701246"/>
                      <a:pt x="1305161" y="2661865"/>
                      <a:pt x="1266598" y="2644726"/>
                    </a:cubicBezTo>
                    <a:cubicBezTo>
                      <a:pt x="1239497" y="2632681"/>
                      <a:pt x="1210327" y="2625969"/>
                      <a:pt x="1182192" y="2616591"/>
                    </a:cubicBezTo>
                    <a:lnTo>
                      <a:pt x="1139989" y="2602523"/>
                    </a:lnTo>
                    <a:cubicBezTo>
                      <a:pt x="1113819" y="2576354"/>
                      <a:pt x="1105142" y="2563999"/>
                      <a:pt x="1069650" y="2546253"/>
                    </a:cubicBezTo>
                    <a:cubicBezTo>
                      <a:pt x="1056387" y="2539621"/>
                      <a:pt x="1041515" y="2536874"/>
                      <a:pt x="1027447" y="2532185"/>
                    </a:cubicBezTo>
                    <a:cubicBezTo>
                      <a:pt x="959523" y="2464259"/>
                      <a:pt x="1045828" y="2546888"/>
                      <a:pt x="957109" y="2475914"/>
                    </a:cubicBezTo>
                    <a:cubicBezTo>
                      <a:pt x="946752" y="2467629"/>
                      <a:pt x="940346" y="2454603"/>
                      <a:pt x="928973" y="2447779"/>
                    </a:cubicBezTo>
                    <a:cubicBezTo>
                      <a:pt x="916257" y="2440150"/>
                      <a:pt x="900033" y="2440343"/>
                      <a:pt x="886770" y="2433711"/>
                    </a:cubicBezTo>
                    <a:cubicBezTo>
                      <a:pt x="777688" y="2379170"/>
                      <a:pt x="908443" y="2426868"/>
                      <a:pt x="802364" y="2391508"/>
                    </a:cubicBezTo>
                    <a:cubicBezTo>
                      <a:pt x="792986" y="2377440"/>
                      <a:pt x="784791" y="2362507"/>
                      <a:pt x="774229" y="2349305"/>
                    </a:cubicBezTo>
                    <a:cubicBezTo>
                      <a:pt x="741486" y="2308377"/>
                      <a:pt x="747762" y="2329593"/>
                      <a:pt x="703890" y="2293034"/>
                    </a:cubicBezTo>
                    <a:cubicBezTo>
                      <a:pt x="688606" y="2280298"/>
                      <a:pt x="675755" y="2264899"/>
                      <a:pt x="661687" y="2250831"/>
                    </a:cubicBezTo>
                    <a:cubicBezTo>
                      <a:pt x="656998" y="2236763"/>
                      <a:pt x="654252" y="2221891"/>
                      <a:pt x="647620" y="2208628"/>
                    </a:cubicBezTo>
                    <a:cubicBezTo>
                      <a:pt x="640059" y="2193506"/>
                      <a:pt x="626351" y="2181875"/>
                      <a:pt x="619484" y="2166425"/>
                    </a:cubicBezTo>
                    <a:cubicBezTo>
                      <a:pt x="552520" y="2015756"/>
                      <a:pt x="626888" y="2135327"/>
                      <a:pt x="563213" y="2039816"/>
                    </a:cubicBezTo>
                    <a:cubicBezTo>
                      <a:pt x="540905" y="1972891"/>
                      <a:pt x="545159" y="1960975"/>
                      <a:pt x="506943" y="1913206"/>
                    </a:cubicBezTo>
                    <a:cubicBezTo>
                      <a:pt x="498657" y="1902849"/>
                      <a:pt x="488186" y="1894449"/>
                      <a:pt x="478807" y="1885071"/>
                    </a:cubicBezTo>
                    <a:cubicBezTo>
                      <a:pt x="474118" y="1871003"/>
                      <a:pt x="473359" y="1854935"/>
                      <a:pt x="464740" y="1842868"/>
                    </a:cubicBezTo>
                    <a:cubicBezTo>
                      <a:pt x="449322" y="1821283"/>
                      <a:pt x="427226" y="1805354"/>
                      <a:pt x="408469" y="1786597"/>
                    </a:cubicBezTo>
                    <a:cubicBezTo>
                      <a:pt x="399090" y="1777219"/>
                      <a:pt x="392916" y="1762656"/>
                      <a:pt x="380333" y="1758462"/>
                    </a:cubicBezTo>
                    <a:lnTo>
                      <a:pt x="338130" y="1744394"/>
                    </a:lnTo>
                    <a:cubicBezTo>
                      <a:pt x="274503" y="1648952"/>
                      <a:pt x="305771" y="1683898"/>
                      <a:pt x="253724" y="1631853"/>
                    </a:cubicBezTo>
                    <a:cubicBezTo>
                      <a:pt x="249035" y="1617785"/>
                      <a:pt x="247286" y="1602365"/>
                      <a:pt x="239657" y="1589649"/>
                    </a:cubicBezTo>
                    <a:cubicBezTo>
                      <a:pt x="232833" y="1578276"/>
                      <a:pt x="217453" y="1573377"/>
                      <a:pt x="211521" y="1561514"/>
                    </a:cubicBezTo>
                    <a:cubicBezTo>
                      <a:pt x="198258" y="1534988"/>
                      <a:pt x="192764" y="1505243"/>
                      <a:pt x="183386" y="1477108"/>
                    </a:cubicBezTo>
                    <a:cubicBezTo>
                      <a:pt x="161756" y="1412218"/>
                      <a:pt x="172227" y="1449452"/>
                      <a:pt x="155250" y="1364566"/>
                    </a:cubicBezTo>
                    <a:cubicBezTo>
                      <a:pt x="163323" y="1211177"/>
                      <a:pt x="149198" y="1154968"/>
                      <a:pt x="183386" y="1041009"/>
                    </a:cubicBezTo>
                    <a:cubicBezTo>
                      <a:pt x="191908" y="1012603"/>
                      <a:pt x="202143" y="984738"/>
                      <a:pt x="211521" y="956603"/>
                    </a:cubicBezTo>
                    <a:lnTo>
                      <a:pt x="225589" y="914400"/>
                    </a:lnTo>
                    <a:cubicBezTo>
                      <a:pt x="220900" y="839372"/>
                      <a:pt x="219001" y="764118"/>
                      <a:pt x="211521" y="689317"/>
                    </a:cubicBezTo>
                    <a:cubicBezTo>
                      <a:pt x="209597" y="670079"/>
                      <a:pt x="206100" y="650339"/>
                      <a:pt x="197453" y="633046"/>
                    </a:cubicBezTo>
                    <a:cubicBezTo>
                      <a:pt x="182331" y="602801"/>
                      <a:pt x="159940" y="576775"/>
                      <a:pt x="141183" y="548640"/>
                    </a:cubicBezTo>
                    <a:lnTo>
                      <a:pt x="113047" y="506437"/>
                    </a:lnTo>
                    <a:lnTo>
                      <a:pt x="84912" y="422031"/>
                    </a:lnTo>
                    <a:lnTo>
                      <a:pt x="70844" y="379828"/>
                    </a:lnTo>
                    <a:cubicBezTo>
                      <a:pt x="70032" y="371705"/>
                      <a:pt x="67045" y="237507"/>
                      <a:pt x="42709" y="196948"/>
                    </a:cubicBezTo>
                    <a:cubicBezTo>
                      <a:pt x="35885" y="185575"/>
                      <a:pt x="23952" y="178191"/>
                      <a:pt x="14573" y="168813"/>
                    </a:cubicBezTo>
                    <a:cubicBezTo>
                      <a:pt x="-4119" y="56653"/>
                      <a:pt x="506" y="112930"/>
                      <a:pt x="506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>
                <a:off x="5869745" y="1498210"/>
                <a:ext cx="189938" cy="738554"/>
              </a:xfrm>
              <a:custGeom>
                <a:avLst/>
                <a:gdLst>
                  <a:gd name="connsiteX0" fmla="*/ 0 w 253251"/>
                  <a:gd name="connsiteY0" fmla="*/ 984739 h 984739"/>
                  <a:gd name="connsiteX1" fmla="*/ 42203 w 253251"/>
                  <a:gd name="connsiteY1" fmla="*/ 914400 h 984739"/>
                  <a:gd name="connsiteX2" fmla="*/ 70339 w 253251"/>
                  <a:gd name="connsiteY2" fmla="*/ 829994 h 984739"/>
                  <a:gd name="connsiteX3" fmla="*/ 84406 w 253251"/>
                  <a:gd name="connsiteY3" fmla="*/ 717453 h 984739"/>
                  <a:gd name="connsiteX4" fmla="*/ 98474 w 253251"/>
                  <a:gd name="connsiteY4" fmla="*/ 675250 h 984739"/>
                  <a:gd name="connsiteX5" fmla="*/ 154745 w 253251"/>
                  <a:gd name="connsiteY5" fmla="*/ 618979 h 984739"/>
                  <a:gd name="connsiteX6" fmla="*/ 182880 w 253251"/>
                  <a:gd name="connsiteY6" fmla="*/ 590843 h 984739"/>
                  <a:gd name="connsiteX7" fmla="*/ 225083 w 253251"/>
                  <a:gd name="connsiteY7" fmla="*/ 450166 h 984739"/>
                  <a:gd name="connsiteX8" fmla="*/ 239151 w 253251"/>
                  <a:gd name="connsiteY8" fmla="*/ 182880 h 984739"/>
                  <a:gd name="connsiteX9" fmla="*/ 253219 w 253251"/>
                  <a:gd name="connsiteY9" fmla="*/ 0 h 98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251" h="984739">
                    <a:moveTo>
                      <a:pt x="0" y="984739"/>
                    </a:moveTo>
                    <a:cubicBezTo>
                      <a:pt x="14068" y="961293"/>
                      <a:pt x="30888" y="939292"/>
                      <a:pt x="42203" y="914400"/>
                    </a:cubicBezTo>
                    <a:cubicBezTo>
                      <a:pt x="54475" y="887401"/>
                      <a:pt x="70339" y="829994"/>
                      <a:pt x="70339" y="829994"/>
                    </a:cubicBezTo>
                    <a:cubicBezTo>
                      <a:pt x="75028" y="792480"/>
                      <a:pt x="77643" y="754649"/>
                      <a:pt x="84406" y="717453"/>
                    </a:cubicBezTo>
                    <a:cubicBezTo>
                      <a:pt x="87059" y="702864"/>
                      <a:pt x="89855" y="687317"/>
                      <a:pt x="98474" y="675250"/>
                    </a:cubicBezTo>
                    <a:cubicBezTo>
                      <a:pt x="113892" y="653665"/>
                      <a:pt x="135988" y="637736"/>
                      <a:pt x="154745" y="618979"/>
                    </a:cubicBezTo>
                    <a:lnTo>
                      <a:pt x="182880" y="590843"/>
                    </a:lnTo>
                    <a:cubicBezTo>
                      <a:pt x="217130" y="488095"/>
                      <a:pt x="203823" y="535209"/>
                      <a:pt x="225083" y="450166"/>
                    </a:cubicBezTo>
                    <a:cubicBezTo>
                      <a:pt x="229772" y="361071"/>
                      <a:pt x="233012" y="271887"/>
                      <a:pt x="239151" y="182880"/>
                    </a:cubicBezTo>
                    <a:cubicBezTo>
                      <a:pt x="254619" y="-41398"/>
                      <a:pt x="253219" y="110107"/>
                      <a:pt x="253219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>
                <a:off x="5268351" y="3049172"/>
                <a:ext cx="1498209" cy="181148"/>
              </a:xfrm>
              <a:custGeom>
                <a:avLst/>
                <a:gdLst>
                  <a:gd name="connsiteX0" fmla="*/ 1997612 w 1997612"/>
                  <a:gd name="connsiteY0" fmla="*/ 0 h 241530"/>
                  <a:gd name="connsiteX1" fmla="*/ 1842867 w 1997612"/>
                  <a:gd name="connsiteY1" fmla="*/ 14068 h 241530"/>
                  <a:gd name="connsiteX2" fmla="*/ 1716258 w 1997612"/>
                  <a:gd name="connsiteY2" fmla="*/ 56271 h 241530"/>
                  <a:gd name="connsiteX3" fmla="*/ 1575581 w 1997612"/>
                  <a:gd name="connsiteY3" fmla="*/ 98474 h 241530"/>
                  <a:gd name="connsiteX4" fmla="*/ 1533378 w 1997612"/>
                  <a:gd name="connsiteY4" fmla="*/ 112542 h 241530"/>
                  <a:gd name="connsiteX5" fmla="*/ 1463040 w 1997612"/>
                  <a:gd name="connsiteY5" fmla="*/ 126609 h 241530"/>
                  <a:gd name="connsiteX6" fmla="*/ 1420837 w 1997612"/>
                  <a:gd name="connsiteY6" fmla="*/ 140677 h 241530"/>
                  <a:gd name="connsiteX7" fmla="*/ 1237957 w 1997612"/>
                  <a:gd name="connsiteY7" fmla="*/ 168812 h 241530"/>
                  <a:gd name="connsiteX8" fmla="*/ 1153550 w 1997612"/>
                  <a:gd name="connsiteY8" fmla="*/ 182880 h 241530"/>
                  <a:gd name="connsiteX9" fmla="*/ 956603 w 1997612"/>
                  <a:gd name="connsiteY9" fmla="*/ 211015 h 241530"/>
                  <a:gd name="connsiteX10" fmla="*/ 914400 w 1997612"/>
                  <a:gd name="connsiteY10" fmla="*/ 225083 h 241530"/>
                  <a:gd name="connsiteX11" fmla="*/ 239150 w 1997612"/>
                  <a:gd name="connsiteY11" fmla="*/ 196948 h 241530"/>
                  <a:gd name="connsiteX12" fmla="*/ 211015 w 1997612"/>
                  <a:gd name="connsiteY12" fmla="*/ 168812 h 241530"/>
                  <a:gd name="connsiteX13" fmla="*/ 84406 w 1997612"/>
                  <a:gd name="connsiteY13" fmla="*/ 98474 h 241530"/>
                  <a:gd name="connsiteX14" fmla="*/ 0 w 1997612"/>
                  <a:gd name="connsiteY14" fmla="*/ 84406 h 24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7612" h="241530">
                    <a:moveTo>
                      <a:pt x="1997612" y="0"/>
                    </a:moveTo>
                    <a:cubicBezTo>
                      <a:pt x="1946030" y="4689"/>
                      <a:pt x="1893873" y="5067"/>
                      <a:pt x="1842867" y="14068"/>
                    </a:cubicBezTo>
                    <a:cubicBezTo>
                      <a:pt x="1795023" y="22511"/>
                      <a:pt x="1761281" y="45015"/>
                      <a:pt x="1716258" y="56271"/>
                    </a:cubicBezTo>
                    <a:cubicBezTo>
                      <a:pt x="1631218" y="77531"/>
                      <a:pt x="1678324" y="64226"/>
                      <a:pt x="1575581" y="98474"/>
                    </a:cubicBezTo>
                    <a:cubicBezTo>
                      <a:pt x="1561513" y="103163"/>
                      <a:pt x="1547919" y="109634"/>
                      <a:pt x="1533378" y="112542"/>
                    </a:cubicBezTo>
                    <a:cubicBezTo>
                      <a:pt x="1509932" y="117231"/>
                      <a:pt x="1486236" y="120810"/>
                      <a:pt x="1463040" y="126609"/>
                    </a:cubicBezTo>
                    <a:cubicBezTo>
                      <a:pt x="1448654" y="130205"/>
                      <a:pt x="1435313" y="137460"/>
                      <a:pt x="1420837" y="140677"/>
                    </a:cubicBezTo>
                    <a:cubicBezTo>
                      <a:pt x="1381350" y="149452"/>
                      <a:pt x="1274430" y="163201"/>
                      <a:pt x="1237957" y="168812"/>
                    </a:cubicBezTo>
                    <a:cubicBezTo>
                      <a:pt x="1209765" y="173149"/>
                      <a:pt x="1181787" y="178846"/>
                      <a:pt x="1153550" y="182880"/>
                    </a:cubicBezTo>
                    <a:cubicBezTo>
                      <a:pt x="907027" y="218098"/>
                      <a:pt x="1158032" y="177445"/>
                      <a:pt x="956603" y="211015"/>
                    </a:cubicBezTo>
                    <a:cubicBezTo>
                      <a:pt x="942535" y="215704"/>
                      <a:pt x="929229" y="225083"/>
                      <a:pt x="914400" y="225083"/>
                    </a:cubicBezTo>
                    <a:cubicBezTo>
                      <a:pt x="309724" y="225083"/>
                      <a:pt x="478557" y="276745"/>
                      <a:pt x="239150" y="196948"/>
                    </a:cubicBezTo>
                    <a:cubicBezTo>
                      <a:pt x="229772" y="187569"/>
                      <a:pt x="221626" y="176770"/>
                      <a:pt x="211015" y="168812"/>
                    </a:cubicBezTo>
                    <a:cubicBezTo>
                      <a:pt x="165210" y="134458"/>
                      <a:pt x="136350" y="110017"/>
                      <a:pt x="84406" y="98474"/>
                    </a:cubicBezTo>
                    <a:cubicBezTo>
                      <a:pt x="56562" y="92286"/>
                      <a:pt x="0" y="84406"/>
                      <a:pt x="0" y="8440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5215597" y="2658794"/>
                <a:ext cx="970671" cy="162553"/>
              </a:xfrm>
              <a:custGeom>
                <a:avLst/>
                <a:gdLst>
                  <a:gd name="connsiteX0" fmla="*/ 1294228 w 1294228"/>
                  <a:gd name="connsiteY0" fmla="*/ 84407 h 216737"/>
                  <a:gd name="connsiteX1" fmla="*/ 1139483 w 1294228"/>
                  <a:gd name="connsiteY1" fmla="*/ 14068 h 216737"/>
                  <a:gd name="connsiteX2" fmla="*/ 1097280 w 1294228"/>
                  <a:gd name="connsiteY2" fmla="*/ 0 h 216737"/>
                  <a:gd name="connsiteX3" fmla="*/ 886265 w 1294228"/>
                  <a:gd name="connsiteY3" fmla="*/ 14068 h 216737"/>
                  <a:gd name="connsiteX4" fmla="*/ 801859 w 1294228"/>
                  <a:gd name="connsiteY4" fmla="*/ 42204 h 216737"/>
                  <a:gd name="connsiteX5" fmla="*/ 773723 w 1294228"/>
                  <a:gd name="connsiteY5" fmla="*/ 70339 h 216737"/>
                  <a:gd name="connsiteX6" fmla="*/ 689317 w 1294228"/>
                  <a:gd name="connsiteY6" fmla="*/ 98474 h 216737"/>
                  <a:gd name="connsiteX7" fmla="*/ 647114 w 1294228"/>
                  <a:gd name="connsiteY7" fmla="*/ 112542 h 216737"/>
                  <a:gd name="connsiteX8" fmla="*/ 604911 w 1294228"/>
                  <a:gd name="connsiteY8" fmla="*/ 126610 h 216737"/>
                  <a:gd name="connsiteX9" fmla="*/ 562708 w 1294228"/>
                  <a:gd name="connsiteY9" fmla="*/ 154745 h 216737"/>
                  <a:gd name="connsiteX10" fmla="*/ 506437 w 1294228"/>
                  <a:gd name="connsiteY10" fmla="*/ 168813 h 216737"/>
                  <a:gd name="connsiteX11" fmla="*/ 323557 w 1294228"/>
                  <a:gd name="connsiteY11" fmla="*/ 196948 h 216737"/>
                  <a:gd name="connsiteX12" fmla="*/ 140677 w 1294228"/>
                  <a:gd name="connsiteY12" fmla="*/ 196948 h 216737"/>
                  <a:gd name="connsiteX13" fmla="*/ 98474 w 1294228"/>
                  <a:gd name="connsiteY13" fmla="*/ 168813 h 216737"/>
                  <a:gd name="connsiteX14" fmla="*/ 42203 w 1294228"/>
                  <a:gd name="connsiteY14" fmla="*/ 154745 h 216737"/>
                  <a:gd name="connsiteX15" fmla="*/ 0 w 1294228"/>
                  <a:gd name="connsiteY15" fmla="*/ 140677 h 21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4228" h="216737">
                    <a:moveTo>
                      <a:pt x="1294228" y="84407"/>
                    </a:moveTo>
                    <a:cubicBezTo>
                      <a:pt x="1198458" y="26946"/>
                      <a:pt x="1249829" y="50851"/>
                      <a:pt x="1139483" y="14068"/>
                    </a:cubicBezTo>
                    <a:lnTo>
                      <a:pt x="1097280" y="0"/>
                    </a:lnTo>
                    <a:cubicBezTo>
                      <a:pt x="1026942" y="4689"/>
                      <a:pt x="956051" y="4098"/>
                      <a:pt x="886265" y="14068"/>
                    </a:cubicBezTo>
                    <a:cubicBezTo>
                      <a:pt x="856906" y="18262"/>
                      <a:pt x="801859" y="42204"/>
                      <a:pt x="801859" y="42204"/>
                    </a:cubicBezTo>
                    <a:cubicBezTo>
                      <a:pt x="792480" y="51582"/>
                      <a:pt x="785586" y="64408"/>
                      <a:pt x="773723" y="70339"/>
                    </a:cubicBezTo>
                    <a:cubicBezTo>
                      <a:pt x="747197" y="83602"/>
                      <a:pt x="717452" y="89096"/>
                      <a:pt x="689317" y="98474"/>
                    </a:cubicBezTo>
                    <a:lnTo>
                      <a:pt x="647114" y="112542"/>
                    </a:lnTo>
                    <a:cubicBezTo>
                      <a:pt x="633046" y="117231"/>
                      <a:pt x="617249" y="118385"/>
                      <a:pt x="604911" y="126610"/>
                    </a:cubicBezTo>
                    <a:cubicBezTo>
                      <a:pt x="590843" y="135988"/>
                      <a:pt x="578248" y="148085"/>
                      <a:pt x="562708" y="154745"/>
                    </a:cubicBezTo>
                    <a:cubicBezTo>
                      <a:pt x="544937" y="162361"/>
                      <a:pt x="525311" y="164619"/>
                      <a:pt x="506437" y="168813"/>
                    </a:cubicBezTo>
                    <a:cubicBezTo>
                      <a:pt x="423586" y="187224"/>
                      <a:pt x="420994" y="184768"/>
                      <a:pt x="323557" y="196948"/>
                    </a:cubicBezTo>
                    <a:cubicBezTo>
                      <a:pt x="247984" y="222140"/>
                      <a:pt x="260078" y="224502"/>
                      <a:pt x="140677" y="196948"/>
                    </a:cubicBezTo>
                    <a:cubicBezTo>
                      <a:pt x="124203" y="193146"/>
                      <a:pt x="114014" y="175473"/>
                      <a:pt x="98474" y="168813"/>
                    </a:cubicBezTo>
                    <a:cubicBezTo>
                      <a:pt x="80703" y="161197"/>
                      <a:pt x="60793" y="160057"/>
                      <a:pt x="42203" y="154745"/>
                    </a:cubicBezTo>
                    <a:cubicBezTo>
                      <a:pt x="27945" y="150671"/>
                      <a:pt x="0" y="140677"/>
                      <a:pt x="0" y="140677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5215557" y="2416127"/>
                <a:ext cx="801899" cy="221566"/>
              </a:xfrm>
              <a:custGeom>
                <a:avLst/>
                <a:gdLst>
                  <a:gd name="connsiteX0" fmla="*/ 1069198 w 1069198"/>
                  <a:gd name="connsiteY0" fmla="*/ 295421 h 295421"/>
                  <a:gd name="connsiteX1" fmla="*/ 998859 w 1069198"/>
                  <a:gd name="connsiteY1" fmla="*/ 267286 h 295421"/>
                  <a:gd name="connsiteX2" fmla="*/ 984792 w 1069198"/>
                  <a:gd name="connsiteY2" fmla="*/ 225083 h 295421"/>
                  <a:gd name="connsiteX3" fmla="*/ 928521 w 1069198"/>
                  <a:gd name="connsiteY3" fmla="*/ 211015 h 295421"/>
                  <a:gd name="connsiteX4" fmla="*/ 886318 w 1069198"/>
                  <a:gd name="connsiteY4" fmla="*/ 196947 h 295421"/>
                  <a:gd name="connsiteX5" fmla="*/ 717506 w 1069198"/>
                  <a:gd name="connsiteY5" fmla="*/ 140676 h 295421"/>
                  <a:gd name="connsiteX6" fmla="*/ 675302 w 1069198"/>
                  <a:gd name="connsiteY6" fmla="*/ 126609 h 295421"/>
                  <a:gd name="connsiteX7" fmla="*/ 168866 w 1069198"/>
                  <a:gd name="connsiteY7" fmla="*/ 98473 h 295421"/>
                  <a:gd name="connsiteX8" fmla="*/ 84459 w 1069198"/>
                  <a:gd name="connsiteY8" fmla="*/ 70338 h 295421"/>
                  <a:gd name="connsiteX9" fmla="*/ 42256 w 1069198"/>
                  <a:gd name="connsiteY9" fmla="*/ 56270 h 295421"/>
                  <a:gd name="connsiteX10" fmla="*/ 53 w 1069198"/>
                  <a:gd name="connsiteY10" fmla="*/ 0 h 29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9198" h="295421">
                    <a:moveTo>
                      <a:pt x="1069198" y="295421"/>
                    </a:moveTo>
                    <a:cubicBezTo>
                      <a:pt x="1045752" y="286043"/>
                      <a:pt x="1018258" y="283452"/>
                      <a:pt x="998859" y="267286"/>
                    </a:cubicBezTo>
                    <a:cubicBezTo>
                      <a:pt x="987467" y="257793"/>
                      <a:pt x="996371" y="234346"/>
                      <a:pt x="984792" y="225083"/>
                    </a:cubicBezTo>
                    <a:cubicBezTo>
                      <a:pt x="969695" y="213005"/>
                      <a:pt x="947111" y="216327"/>
                      <a:pt x="928521" y="211015"/>
                    </a:cubicBezTo>
                    <a:cubicBezTo>
                      <a:pt x="914263" y="206941"/>
                      <a:pt x="900386" y="201636"/>
                      <a:pt x="886318" y="196947"/>
                    </a:cubicBezTo>
                    <a:cubicBezTo>
                      <a:pt x="815844" y="126475"/>
                      <a:pt x="901918" y="202142"/>
                      <a:pt x="717506" y="140676"/>
                    </a:cubicBezTo>
                    <a:cubicBezTo>
                      <a:pt x="703438" y="135987"/>
                      <a:pt x="689778" y="129826"/>
                      <a:pt x="675302" y="126609"/>
                    </a:cubicBezTo>
                    <a:cubicBezTo>
                      <a:pt x="517709" y="91589"/>
                      <a:pt x="295428" y="102692"/>
                      <a:pt x="168866" y="98473"/>
                    </a:cubicBezTo>
                    <a:lnTo>
                      <a:pt x="84459" y="70338"/>
                    </a:lnTo>
                    <a:lnTo>
                      <a:pt x="42256" y="56270"/>
                    </a:lnTo>
                    <a:cubicBezTo>
                      <a:pt x="-3263" y="10751"/>
                      <a:pt x="53" y="33962"/>
                      <a:pt x="53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>
                <a:off x="4929850" y="2827607"/>
                <a:ext cx="612821" cy="1635369"/>
              </a:xfrm>
              <a:custGeom>
                <a:avLst/>
                <a:gdLst>
                  <a:gd name="connsiteX0" fmla="*/ 817095 w 817095"/>
                  <a:gd name="connsiteY0" fmla="*/ 2180492 h 2180492"/>
                  <a:gd name="connsiteX1" fmla="*/ 774892 w 817095"/>
                  <a:gd name="connsiteY1" fmla="*/ 1955409 h 2180492"/>
                  <a:gd name="connsiteX2" fmla="*/ 746756 w 817095"/>
                  <a:gd name="connsiteY2" fmla="*/ 1927273 h 2180492"/>
                  <a:gd name="connsiteX3" fmla="*/ 718621 w 817095"/>
                  <a:gd name="connsiteY3" fmla="*/ 1842867 h 2180492"/>
                  <a:gd name="connsiteX4" fmla="*/ 704553 w 817095"/>
                  <a:gd name="connsiteY4" fmla="*/ 1800664 h 2180492"/>
                  <a:gd name="connsiteX5" fmla="*/ 676418 w 817095"/>
                  <a:gd name="connsiteY5" fmla="*/ 1758461 h 2180492"/>
                  <a:gd name="connsiteX6" fmla="*/ 648282 w 817095"/>
                  <a:gd name="connsiteY6" fmla="*/ 1674055 h 2180492"/>
                  <a:gd name="connsiteX7" fmla="*/ 577944 w 817095"/>
                  <a:gd name="connsiteY7" fmla="*/ 1463040 h 2180492"/>
                  <a:gd name="connsiteX8" fmla="*/ 535741 w 817095"/>
                  <a:gd name="connsiteY8" fmla="*/ 1336430 h 2180492"/>
                  <a:gd name="connsiteX9" fmla="*/ 521673 w 817095"/>
                  <a:gd name="connsiteY9" fmla="*/ 1294227 h 2180492"/>
                  <a:gd name="connsiteX10" fmla="*/ 479470 w 817095"/>
                  <a:gd name="connsiteY10" fmla="*/ 1266092 h 2180492"/>
                  <a:gd name="connsiteX11" fmla="*/ 465402 w 817095"/>
                  <a:gd name="connsiteY11" fmla="*/ 1223889 h 2180492"/>
                  <a:gd name="connsiteX12" fmla="*/ 437267 w 817095"/>
                  <a:gd name="connsiteY12" fmla="*/ 1195753 h 2180492"/>
                  <a:gd name="connsiteX13" fmla="*/ 380996 w 817095"/>
                  <a:gd name="connsiteY13" fmla="*/ 1125415 h 2180492"/>
                  <a:gd name="connsiteX14" fmla="*/ 352861 w 817095"/>
                  <a:gd name="connsiteY14" fmla="*/ 1041009 h 2180492"/>
                  <a:gd name="connsiteX15" fmla="*/ 324725 w 817095"/>
                  <a:gd name="connsiteY15" fmla="*/ 942535 h 2180492"/>
                  <a:gd name="connsiteX16" fmla="*/ 296590 w 817095"/>
                  <a:gd name="connsiteY16" fmla="*/ 787790 h 2180492"/>
                  <a:gd name="connsiteX17" fmla="*/ 268455 w 817095"/>
                  <a:gd name="connsiteY17" fmla="*/ 745587 h 2180492"/>
                  <a:gd name="connsiteX18" fmla="*/ 212184 w 817095"/>
                  <a:gd name="connsiteY18" fmla="*/ 689316 h 2180492"/>
                  <a:gd name="connsiteX19" fmla="*/ 184049 w 817095"/>
                  <a:gd name="connsiteY19" fmla="*/ 604910 h 2180492"/>
                  <a:gd name="connsiteX20" fmla="*/ 141845 w 817095"/>
                  <a:gd name="connsiteY20" fmla="*/ 520504 h 2180492"/>
                  <a:gd name="connsiteX21" fmla="*/ 99642 w 817095"/>
                  <a:gd name="connsiteY21" fmla="*/ 478301 h 2180492"/>
                  <a:gd name="connsiteX22" fmla="*/ 57439 w 817095"/>
                  <a:gd name="connsiteY22" fmla="*/ 450166 h 2180492"/>
                  <a:gd name="connsiteX23" fmla="*/ 43372 w 817095"/>
                  <a:gd name="connsiteY23" fmla="*/ 337624 h 2180492"/>
                  <a:gd name="connsiteX24" fmla="*/ 29304 w 817095"/>
                  <a:gd name="connsiteY24" fmla="*/ 295421 h 2180492"/>
                  <a:gd name="connsiteX25" fmla="*/ 1169 w 817095"/>
                  <a:gd name="connsiteY25" fmla="*/ 126609 h 2180492"/>
                  <a:gd name="connsiteX26" fmla="*/ 1169 w 817095"/>
                  <a:gd name="connsiteY26" fmla="*/ 0 h 218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17095" h="2180492">
                    <a:moveTo>
                      <a:pt x="817095" y="2180492"/>
                    </a:moveTo>
                    <a:cubicBezTo>
                      <a:pt x="806505" y="2042822"/>
                      <a:pt x="835621" y="2031320"/>
                      <a:pt x="774892" y="1955409"/>
                    </a:cubicBezTo>
                    <a:cubicBezTo>
                      <a:pt x="766606" y="1945052"/>
                      <a:pt x="756135" y="1936652"/>
                      <a:pt x="746756" y="1927273"/>
                    </a:cubicBezTo>
                    <a:lnTo>
                      <a:pt x="718621" y="1842867"/>
                    </a:lnTo>
                    <a:cubicBezTo>
                      <a:pt x="713932" y="1828799"/>
                      <a:pt x="712778" y="1813002"/>
                      <a:pt x="704553" y="1800664"/>
                    </a:cubicBezTo>
                    <a:cubicBezTo>
                      <a:pt x="695175" y="1786596"/>
                      <a:pt x="683285" y="1773911"/>
                      <a:pt x="676418" y="1758461"/>
                    </a:cubicBezTo>
                    <a:cubicBezTo>
                      <a:pt x="664373" y="1731360"/>
                      <a:pt x="657660" y="1702190"/>
                      <a:pt x="648282" y="1674055"/>
                    </a:cubicBezTo>
                    <a:lnTo>
                      <a:pt x="577944" y="1463040"/>
                    </a:lnTo>
                    <a:lnTo>
                      <a:pt x="535741" y="1336430"/>
                    </a:lnTo>
                    <a:cubicBezTo>
                      <a:pt x="531052" y="1322362"/>
                      <a:pt x="534011" y="1302452"/>
                      <a:pt x="521673" y="1294227"/>
                    </a:cubicBezTo>
                    <a:lnTo>
                      <a:pt x="479470" y="1266092"/>
                    </a:lnTo>
                    <a:cubicBezTo>
                      <a:pt x="474781" y="1252024"/>
                      <a:pt x="473031" y="1236605"/>
                      <a:pt x="465402" y="1223889"/>
                    </a:cubicBezTo>
                    <a:cubicBezTo>
                      <a:pt x="458578" y="1212516"/>
                      <a:pt x="445552" y="1206110"/>
                      <a:pt x="437267" y="1195753"/>
                    </a:cubicBezTo>
                    <a:cubicBezTo>
                      <a:pt x="366293" y="1107034"/>
                      <a:pt x="448922" y="1193339"/>
                      <a:pt x="380996" y="1125415"/>
                    </a:cubicBezTo>
                    <a:cubicBezTo>
                      <a:pt x="371618" y="1097280"/>
                      <a:pt x="360054" y="1069781"/>
                      <a:pt x="352861" y="1041009"/>
                    </a:cubicBezTo>
                    <a:cubicBezTo>
                      <a:pt x="335196" y="970352"/>
                      <a:pt x="344907" y="1003080"/>
                      <a:pt x="324725" y="942535"/>
                    </a:cubicBezTo>
                    <a:cubicBezTo>
                      <a:pt x="319875" y="903734"/>
                      <a:pt x="318277" y="831164"/>
                      <a:pt x="296590" y="787790"/>
                    </a:cubicBezTo>
                    <a:cubicBezTo>
                      <a:pt x="289029" y="772668"/>
                      <a:pt x="279458" y="758424"/>
                      <a:pt x="268455" y="745587"/>
                    </a:cubicBezTo>
                    <a:cubicBezTo>
                      <a:pt x="251192" y="725447"/>
                      <a:pt x="212184" y="689316"/>
                      <a:pt x="212184" y="689316"/>
                    </a:cubicBezTo>
                    <a:lnTo>
                      <a:pt x="184049" y="604910"/>
                    </a:lnTo>
                    <a:cubicBezTo>
                      <a:pt x="169950" y="562612"/>
                      <a:pt x="172146" y="556865"/>
                      <a:pt x="141845" y="520504"/>
                    </a:cubicBezTo>
                    <a:cubicBezTo>
                      <a:pt x="129109" y="505221"/>
                      <a:pt x="114926" y="491037"/>
                      <a:pt x="99642" y="478301"/>
                    </a:cubicBezTo>
                    <a:cubicBezTo>
                      <a:pt x="86654" y="467477"/>
                      <a:pt x="71507" y="459544"/>
                      <a:pt x="57439" y="450166"/>
                    </a:cubicBezTo>
                    <a:cubicBezTo>
                      <a:pt x="52750" y="412652"/>
                      <a:pt x="50135" y="374820"/>
                      <a:pt x="43372" y="337624"/>
                    </a:cubicBezTo>
                    <a:cubicBezTo>
                      <a:pt x="40719" y="323035"/>
                      <a:pt x="32901" y="309807"/>
                      <a:pt x="29304" y="295421"/>
                    </a:cubicBezTo>
                    <a:cubicBezTo>
                      <a:pt x="19883" y="257739"/>
                      <a:pt x="3154" y="158377"/>
                      <a:pt x="1169" y="126609"/>
                    </a:cubicBezTo>
                    <a:cubicBezTo>
                      <a:pt x="-1463" y="84488"/>
                      <a:pt x="1169" y="42203"/>
                      <a:pt x="1169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4930718" y="3787727"/>
                <a:ext cx="622504" cy="696350"/>
              </a:xfrm>
              <a:custGeom>
                <a:avLst/>
                <a:gdLst>
                  <a:gd name="connsiteX0" fmla="*/ 830005 w 830005"/>
                  <a:gd name="connsiteY0" fmla="*/ 928467 h 928467"/>
                  <a:gd name="connsiteX1" fmla="*/ 759667 w 830005"/>
                  <a:gd name="connsiteY1" fmla="*/ 900332 h 928467"/>
                  <a:gd name="connsiteX2" fmla="*/ 675261 w 830005"/>
                  <a:gd name="connsiteY2" fmla="*/ 872196 h 928467"/>
                  <a:gd name="connsiteX3" fmla="*/ 647125 w 830005"/>
                  <a:gd name="connsiteY3" fmla="*/ 844061 h 928467"/>
                  <a:gd name="connsiteX4" fmla="*/ 604922 w 830005"/>
                  <a:gd name="connsiteY4" fmla="*/ 815926 h 928467"/>
                  <a:gd name="connsiteX5" fmla="*/ 576787 w 830005"/>
                  <a:gd name="connsiteY5" fmla="*/ 773723 h 928467"/>
                  <a:gd name="connsiteX6" fmla="*/ 520516 w 830005"/>
                  <a:gd name="connsiteY6" fmla="*/ 717452 h 928467"/>
                  <a:gd name="connsiteX7" fmla="*/ 492381 w 830005"/>
                  <a:gd name="connsiteY7" fmla="*/ 689316 h 928467"/>
                  <a:gd name="connsiteX8" fmla="*/ 450178 w 830005"/>
                  <a:gd name="connsiteY8" fmla="*/ 661181 h 928467"/>
                  <a:gd name="connsiteX9" fmla="*/ 422042 w 830005"/>
                  <a:gd name="connsiteY9" fmla="*/ 618978 h 928467"/>
                  <a:gd name="connsiteX10" fmla="*/ 365772 w 830005"/>
                  <a:gd name="connsiteY10" fmla="*/ 590843 h 928467"/>
                  <a:gd name="connsiteX11" fmla="*/ 337636 w 830005"/>
                  <a:gd name="connsiteY11" fmla="*/ 562707 h 928467"/>
                  <a:gd name="connsiteX12" fmla="*/ 295433 w 830005"/>
                  <a:gd name="connsiteY12" fmla="*/ 534572 h 928467"/>
                  <a:gd name="connsiteX13" fmla="*/ 239162 w 830005"/>
                  <a:gd name="connsiteY13" fmla="*/ 478301 h 928467"/>
                  <a:gd name="connsiteX14" fmla="*/ 225095 w 830005"/>
                  <a:gd name="connsiteY14" fmla="*/ 436098 h 928467"/>
                  <a:gd name="connsiteX15" fmla="*/ 196959 w 830005"/>
                  <a:gd name="connsiteY15" fmla="*/ 407963 h 928467"/>
                  <a:gd name="connsiteX16" fmla="*/ 168824 w 830005"/>
                  <a:gd name="connsiteY16" fmla="*/ 309489 h 928467"/>
                  <a:gd name="connsiteX17" fmla="*/ 140688 w 830005"/>
                  <a:gd name="connsiteY17" fmla="*/ 281353 h 928467"/>
                  <a:gd name="connsiteX18" fmla="*/ 126621 w 830005"/>
                  <a:gd name="connsiteY18" fmla="*/ 239150 h 928467"/>
                  <a:gd name="connsiteX19" fmla="*/ 98485 w 830005"/>
                  <a:gd name="connsiteY19" fmla="*/ 211015 h 928467"/>
                  <a:gd name="connsiteX20" fmla="*/ 70350 w 830005"/>
                  <a:gd name="connsiteY20" fmla="*/ 168812 h 928467"/>
                  <a:gd name="connsiteX21" fmla="*/ 28147 w 830005"/>
                  <a:gd name="connsiteY21" fmla="*/ 98473 h 928467"/>
                  <a:gd name="connsiteX22" fmla="*/ 12 w 830005"/>
                  <a:gd name="connsiteY22" fmla="*/ 0 h 92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30005" h="928467">
                    <a:moveTo>
                      <a:pt x="830005" y="928467"/>
                    </a:moveTo>
                    <a:cubicBezTo>
                      <a:pt x="806559" y="919089"/>
                      <a:pt x="783399" y="908962"/>
                      <a:pt x="759667" y="900332"/>
                    </a:cubicBezTo>
                    <a:cubicBezTo>
                      <a:pt x="731795" y="890197"/>
                      <a:pt x="675261" y="872196"/>
                      <a:pt x="675261" y="872196"/>
                    </a:cubicBezTo>
                    <a:cubicBezTo>
                      <a:pt x="665882" y="862818"/>
                      <a:pt x="657482" y="852346"/>
                      <a:pt x="647125" y="844061"/>
                    </a:cubicBezTo>
                    <a:cubicBezTo>
                      <a:pt x="633923" y="833499"/>
                      <a:pt x="616877" y="827881"/>
                      <a:pt x="604922" y="815926"/>
                    </a:cubicBezTo>
                    <a:cubicBezTo>
                      <a:pt x="592967" y="803971"/>
                      <a:pt x="587790" y="786560"/>
                      <a:pt x="576787" y="773723"/>
                    </a:cubicBezTo>
                    <a:cubicBezTo>
                      <a:pt x="559524" y="753583"/>
                      <a:pt x="539273" y="736209"/>
                      <a:pt x="520516" y="717452"/>
                    </a:cubicBezTo>
                    <a:cubicBezTo>
                      <a:pt x="511138" y="708073"/>
                      <a:pt x="503417" y="696673"/>
                      <a:pt x="492381" y="689316"/>
                    </a:cubicBezTo>
                    <a:lnTo>
                      <a:pt x="450178" y="661181"/>
                    </a:lnTo>
                    <a:cubicBezTo>
                      <a:pt x="440799" y="647113"/>
                      <a:pt x="435031" y="629802"/>
                      <a:pt x="422042" y="618978"/>
                    </a:cubicBezTo>
                    <a:cubicBezTo>
                      <a:pt x="405932" y="605553"/>
                      <a:pt x="383221" y="602475"/>
                      <a:pt x="365772" y="590843"/>
                    </a:cubicBezTo>
                    <a:cubicBezTo>
                      <a:pt x="354736" y="583486"/>
                      <a:pt x="347993" y="570993"/>
                      <a:pt x="337636" y="562707"/>
                    </a:cubicBezTo>
                    <a:cubicBezTo>
                      <a:pt x="324434" y="552145"/>
                      <a:pt x="308270" y="545575"/>
                      <a:pt x="295433" y="534572"/>
                    </a:cubicBezTo>
                    <a:cubicBezTo>
                      <a:pt x="275293" y="517309"/>
                      <a:pt x="239162" y="478301"/>
                      <a:pt x="239162" y="478301"/>
                    </a:cubicBezTo>
                    <a:cubicBezTo>
                      <a:pt x="234473" y="464233"/>
                      <a:pt x="232724" y="448813"/>
                      <a:pt x="225095" y="436098"/>
                    </a:cubicBezTo>
                    <a:cubicBezTo>
                      <a:pt x="218271" y="424725"/>
                      <a:pt x="202890" y="419826"/>
                      <a:pt x="196959" y="407963"/>
                    </a:cubicBezTo>
                    <a:cubicBezTo>
                      <a:pt x="178558" y="371161"/>
                      <a:pt x="189572" y="344068"/>
                      <a:pt x="168824" y="309489"/>
                    </a:cubicBezTo>
                    <a:cubicBezTo>
                      <a:pt x="162000" y="298116"/>
                      <a:pt x="150067" y="290732"/>
                      <a:pt x="140688" y="281353"/>
                    </a:cubicBezTo>
                    <a:cubicBezTo>
                      <a:pt x="135999" y="267285"/>
                      <a:pt x="134250" y="251865"/>
                      <a:pt x="126621" y="239150"/>
                    </a:cubicBezTo>
                    <a:cubicBezTo>
                      <a:pt x="119797" y="227777"/>
                      <a:pt x="106771" y="221372"/>
                      <a:pt x="98485" y="211015"/>
                    </a:cubicBezTo>
                    <a:cubicBezTo>
                      <a:pt x="87923" y="197813"/>
                      <a:pt x="77911" y="183934"/>
                      <a:pt x="70350" y="168812"/>
                    </a:cubicBezTo>
                    <a:cubicBezTo>
                      <a:pt x="33826" y="95764"/>
                      <a:pt x="83101" y="153429"/>
                      <a:pt x="28147" y="98473"/>
                    </a:cubicBezTo>
                    <a:cubicBezTo>
                      <a:pt x="-1471" y="9619"/>
                      <a:pt x="12" y="43724"/>
                      <a:pt x="12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>
                <a:off x="5827466" y="3882683"/>
                <a:ext cx="274395" cy="411480"/>
              </a:xfrm>
              <a:custGeom>
                <a:avLst/>
                <a:gdLst>
                  <a:gd name="connsiteX0" fmla="*/ 365860 w 365860"/>
                  <a:gd name="connsiteY0" fmla="*/ 548640 h 548640"/>
                  <a:gd name="connsiteX1" fmla="*/ 309590 w 365860"/>
                  <a:gd name="connsiteY1" fmla="*/ 478301 h 548640"/>
                  <a:gd name="connsiteX2" fmla="*/ 295522 w 365860"/>
                  <a:gd name="connsiteY2" fmla="*/ 436098 h 548640"/>
                  <a:gd name="connsiteX3" fmla="*/ 239251 w 365860"/>
                  <a:gd name="connsiteY3" fmla="*/ 422031 h 548640"/>
                  <a:gd name="connsiteX4" fmla="*/ 182980 w 365860"/>
                  <a:gd name="connsiteY4" fmla="*/ 309489 h 548640"/>
                  <a:gd name="connsiteX5" fmla="*/ 168913 w 365860"/>
                  <a:gd name="connsiteY5" fmla="*/ 267286 h 548640"/>
                  <a:gd name="connsiteX6" fmla="*/ 84507 w 365860"/>
                  <a:gd name="connsiteY6" fmla="*/ 168812 h 548640"/>
                  <a:gd name="connsiteX7" fmla="*/ 56371 w 365860"/>
                  <a:gd name="connsiteY7" fmla="*/ 84406 h 548640"/>
                  <a:gd name="connsiteX8" fmla="*/ 28236 w 365860"/>
                  <a:gd name="connsiteY8" fmla="*/ 42203 h 548640"/>
                  <a:gd name="connsiteX9" fmla="*/ 100 w 365860"/>
                  <a:gd name="connsiteY9" fmla="*/ 0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5860" h="548640">
                    <a:moveTo>
                      <a:pt x="365860" y="548640"/>
                    </a:moveTo>
                    <a:cubicBezTo>
                      <a:pt x="347103" y="525194"/>
                      <a:pt x="325503" y="503763"/>
                      <a:pt x="309590" y="478301"/>
                    </a:cubicBezTo>
                    <a:cubicBezTo>
                      <a:pt x="301731" y="465726"/>
                      <a:pt x="307101" y="445361"/>
                      <a:pt x="295522" y="436098"/>
                    </a:cubicBezTo>
                    <a:cubicBezTo>
                      <a:pt x="280424" y="424020"/>
                      <a:pt x="258008" y="426720"/>
                      <a:pt x="239251" y="422031"/>
                    </a:cubicBezTo>
                    <a:cubicBezTo>
                      <a:pt x="190146" y="372924"/>
                      <a:pt x="215309" y="406476"/>
                      <a:pt x="182980" y="309489"/>
                    </a:cubicBezTo>
                    <a:cubicBezTo>
                      <a:pt x="178291" y="295421"/>
                      <a:pt x="179398" y="277771"/>
                      <a:pt x="168913" y="267286"/>
                    </a:cubicBezTo>
                    <a:cubicBezTo>
                      <a:pt x="141022" y="239395"/>
                      <a:pt x="101647" y="207378"/>
                      <a:pt x="84507" y="168812"/>
                    </a:cubicBezTo>
                    <a:cubicBezTo>
                      <a:pt x="72462" y="141711"/>
                      <a:pt x="72822" y="109082"/>
                      <a:pt x="56371" y="84406"/>
                    </a:cubicBezTo>
                    <a:cubicBezTo>
                      <a:pt x="46993" y="70338"/>
                      <a:pt x="38798" y="55405"/>
                      <a:pt x="28236" y="42203"/>
                    </a:cubicBezTo>
                    <a:cubicBezTo>
                      <a:pt x="-3216" y="2888"/>
                      <a:pt x="100" y="30110"/>
                      <a:pt x="10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0" name="フリーフォーム 49"/>
              <p:cNvSpPr/>
              <p:nvPr/>
            </p:nvSpPr>
            <p:spPr>
              <a:xfrm>
                <a:off x="6756009" y="2152357"/>
                <a:ext cx="137160" cy="865163"/>
              </a:xfrm>
              <a:custGeom>
                <a:avLst/>
                <a:gdLst>
                  <a:gd name="connsiteX0" fmla="*/ 28136 w 182880"/>
                  <a:gd name="connsiteY0" fmla="*/ 1153551 h 1153551"/>
                  <a:gd name="connsiteX1" fmla="*/ 70339 w 182880"/>
                  <a:gd name="connsiteY1" fmla="*/ 1083213 h 1153551"/>
                  <a:gd name="connsiteX2" fmla="*/ 84406 w 182880"/>
                  <a:gd name="connsiteY2" fmla="*/ 1041009 h 1153551"/>
                  <a:gd name="connsiteX3" fmla="*/ 112542 w 182880"/>
                  <a:gd name="connsiteY3" fmla="*/ 900333 h 1153551"/>
                  <a:gd name="connsiteX4" fmla="*/ 140677 w 182880"/>
                  <a:gd name="connsiteY4" fmla="*/ 787791 h 1153551"/>
                  <a:gd name="connsiteX5" fmla="*/ 154745 w 182880"/>
                  <a:gd name="connsiteY5" fmla="*/ 731520 h 1153551"/>
                  <a:gd name="connsiteX6" fmla="*/ 182880 w 182880"/>
                  <a:gd name="connsiteY6" fmla="*/ 647114 h 1153551"/>
                  <a:gd name="connsiteX7" fmla="*/ 168813 w 182880"/>
                  <a:gd name="connsiteY7" fmla="*/ 309489 h 1153551"/>
                  <a:gd name="connsiteX8" fmla="*/ 154745 w 182880"/>
                  <a:gd name="connsiteY8" fmla="*/ 267286 h 1153551"/>
                  <a:gd name="connsiteX9" fmla="*/ 112542 w 182880"/>
                  <a:gd name="connsiteY9" fmla="*/ 225083 h 1153551"/>
                  <a:gd name="connsiteX10" fmla="*/ 84406 w 182880"/>
                  <a:gd name="connsiteY10" fmla="*/ 140677 h 1153551"/>
                  <a:gd name="connsiteX11" fmla="*/ 56271 w 182880"/>
                  <a:gd name="connsiteY11" fmla="*/ 98474 h 1153551"/>
                  <a:gd name="connsiteX12" fmla="*/ 0 w 182880"/>
                  <a:gd name="connsiteY12" fmla="*/ 0 h 115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880" h="1153551">
                    <a:moveTo>
                      <a:pt x="28136" y="1153551"/>
                    </a:moveTo>
                    <a:cubicBezTo>
                      <a:pt x="42204" y="1130105"/>
                      <a:pt x="58111" y="1107669"/>
                      <a:pt x="70339" y="1083213"/>
                    </a:cubicBezTo>
                    <a:cubicBezTo>
                      <a:pt x="76971" y="1069950"/>
                      <a:pt x="81072" y="1055458"/>
                      <a:pt x="84406" y="1041009"/>
                    </a:cubicBezTo>
                    <a:cubicBezTo>
                      <a:pt x="95159" y="994413"/>
                      <a:pt x="97420" y="945700"/>
                      <a:pt x="112542" y="900333"/>
                    </a:cubicBezTo>
                    <a:cubicBezTo>
                      <a:pt x="137681" y="824915"/>
                      <a:pt x="118042" y="889650"/>
                      <a:pt x="140677" y="787791"/>
                    </a:cubicBezTo>
                    <a:cubicBezTo>
                      <a:pt x="144871" y="768917"/>
                      <a:pt x="149189" y="750039"/>
                      <a:pt x="154745" y="731520"/>
                    </a:cubicBezTo>
                    <a:cubicBezTo>
                      <a:pt x="163267" y="703114"/>
                      <a:pt x="182880" y="647114"/>
                      <a:pt x="182880" y="647114"/>
                    </a:cubicBezTo>
                    <a:cubicBezTo>
                      <a:pt x="178191" y="534572"/>
                      <a:pt x="177134" y="421821"/>
                      <a:pt x="168813" y="309489"/>
                    </a:cubicBezTo>
                    <a:cubicBezTo>
                      <a:pt x="167718" y="294701"/>
                      <a:pt x="162970" y="279624"/>
                      <a:pt x="154745" y="267286"/>
                    </a:cubicBezTo>
                    <a:cubicBezTo>
                      <a:pt x="143709" y="250733"/>
                      <a:pt x="126610" y="239151"/>
                      <a:pt x="112542" y="225083"/>
                    </a:cubicBezTo>
                    <a:cubicBezTo>
                      <a:pt x="103163" y="196948"/>
                      <a:pt x="100857" y="165353"/>
                      <a:pt x="84406" y="140677"/>
                    </a:cubicBezTo>
                    <a:cubicBezTo>
                      <a:pt x="75028" y="126609"/>
                      <a:pt x="63138" y="113924"/>
                      <a:pt x="56271" y="98474"/>
                    </a:cubicBezTo>
                    <a:cubicBezTo>
                      <a:pt x="11341" y="-2619"/>
                      <a:pt x="59428" y="29714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>
                <a:off x="6713807" y="1929157"/>
                <a:ext cx="981221" cy="159896"/>
              </a:xfrm>
              <a:custGeom>
                <a:avLst/>
                <a:gdLst>
                  <a:gd name="connsiteX0" fmla="*/ 1308295 w 1308295"/>
                  <a:gd name="connsiteY0" fmla="*/ 213195 h 213195"/>
                  <a:gd name="connsiteX1" fmla="*/ 1237956 w 1308295"/>
                  <a:gd name="connsiteY1" fmla="*/ 170992 h 213195"/>
                  <a:gd name="connsiteX2" fmla="*/ 1195753 w 1308295"/>
                  <a:gd name="connsiteY2" fmla="*/ 142857 h 213195"/>
                  <a:gd name="connsiteX3" fmla="*/ 1153550 w 1308295"/>
                  <a:gd name="connsiteY3" fmla="*/ 128789 h 213195"/>
                  <a:gd name="connsiteX4" fmla="*/ 942535 w 1308295"/>
                  <a:gd name="connsiteY4" fmla="*/ 86586 h 213195"/>
                  <a:gd name="connsiteX5" fmla="*/ 900332 w 1308295"/>
                  <a:gd name="connsiteY5" fmla="*/ 72518 h 213195"/>
                  <a:gd name="connsiteX6" fmla="*/ 647113 w 1308295"/>
                  <a:gd name="connsiteY6" fmla="*/ 44383 h 213195"/>
                  <a:gd name="connsiteX7" fmla="*/ 407963 w 1308295"/>
                  <a:gd name="connsiteY7" fmla="*/ 16247 h 213195"/>
                  <a:gd name="connsiteX8" fmla="*/ 0 w 1308295"/>
                  <a:gd name="connsiteY8" fmla="*/ 2180 h 21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8295" h="213195">
                    <a:moveTo>
                      <a:pt x="1308295" y="213195"/>
                    </a:moveTo>
                    <a:cubicBezTo>
                      <a:pt x="1284849" y="199127"/>
                      <a:pt x="1261143" y="185484"/>
                      <a:pt x="1237956" y="170992"/>
                    </a:cubicBezTo>
                    <a:cubicBezTo>
                      <a:pt x="1223619" y="162031"/>
                      <a:pt x="1210875" y="150418"/>
                      <a:pt x="1195753" y="142857"/>
                    </a:cubicBezTo>
                    <a:cubicBezTo>
                      <a:pt x="1182490" y="136225"/>
                      <a:pt x="1167856" y="132691"/>
                      <a:pt x="1153550" y="128789"/>
                    </a:cubicBezTo>
                    <a:cubicBezTo>
                      <a:pt x="1034169" y="96230"/>
                      <a:pt x="1057570" y="103020"/>
                      <a:pt x="942535" y="86586"/>
                    </a:cubicBezTo>
                    <a:cubicBezTo>
                      <a:pt x="928467" y="81897"/>
                      <a:pt x="915012" y="74615"/>
                      <a:pt x="900332" y="72518"/>
                    </a:cubicBezTo>
                    <a:cubicBezTo>
                      <a:pt x="816260" y="60508"/>
                      <a:pt x="647113" y="44383"/>
                      <a:pt x="647113" y="44383"/>
                    </a:cubicBezTo>
                    <a:cubicBezTo>
                      <a:pt x="539465" y="8500"/>
                      <a:pt x="633043" y="35819"/>
                      <a:pt x="407963" y="16247"/>
                    </a:cubicBezTo>
                    <a:cubicBezTo>
                      <a:pt x="127093" y="-8176"/>
                      <a:pt x="458651" y="2180"/>
                      <a:pt x="0" y="218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2" name="フリーフォーム 51"/>
              <p:cNvSpPr/>
              <p:nvPr/>
            </p:nvSpPr>
            <p:spPr>
              <a:xfrm>
                <a:off x="5911948" y="894074"/>
                <a:ext cx="1772529" cy="551382"/>
              </a:xfrm>
              <a:custGeom>
                <a:avLst/>
                <a:gdLst>
                  <a:gd name="connsiteX0" fmla="*/ 2363372 w 2363372"/>
                  <a:gd name="connsiteY0" fmla="*/ 735176 h 735176"/>
                  <a:gd name="connsiteX1" fmla="*/ 2208628 w 2363372"/>
                  <a:gd name="connsiteY1" fmla="*/ 721108 h 735176"/>
                  <a:gd name="connsiteX2" fmla="*/ 2124221 w 2363372"/>
                  <a:gd name="connsiteY2" fmla="*/ 692973 h 735176"/>
                  <a:gd name="connsiteX3" fmla="*/ 1899138 w 2363372"/>
                  <a:gd name="connsiteY3" fmla="*/ 664837 h 735176"/>
                  <a:gd name="connsiteX4" fmla="*/ 1406769 w 2363372"/>
                  <a:gd name="connsiteY4" fmla="*/ 636702 h 735176"/>
                  <a:gd name="connsiteX5" fmla="*/ 1322363 w 2363372"/>
                  <a:gd name="connsiteY5" fmla="*/ 608567 h 735176"/>
                  <a:gd name="connsiteX6" fmla="*/ 1280160 w 2363372"/>
                  <a:gd name="connsiteY6" fmla="*/ 594499 h 735176"/>
                  <a:gd name="connsiteX7" fmla="*/ 1181686 w 2363372"/>
                  <a:gd name="connsiteY7" fmla="*/ 566364 h 735176"/>
                  <a:gd name="connsiteX8" fmla="*/ 1125415 w 2363372"/>
                  <a:gd name="connsiteY8" fmla="*/ 510093 h 735176"/>
                  <a:gd name="connsiteX9" fmla="*/ 1097280 w 2363372"/>
                  <a:gd name="connsiteY9" fmla="*/ 481957 h 735176"/>
                  <a:gd name="connsiteX10" fmla="*/ 1041009 w 2363372"/>
                  <a:gd name="connsiteY10" fmla="*/ 411619 h 735176"/>
                  <a:gd name="connsiteX11" fmla="*/ 1026941 w 2363372"/>
                  <a:gd name="connsiteY11" fmla="*/ 369416 h 735176"/>
                  <a:gd name="connsiteX12" fmla="*/ 900332 w 2363372"/>
                  <a:gd name="connsiteY12" fmla="*/ 327213 h 735176"/>
                  <a:gd name="connsiteX13" fmla="*/ 858129 w 2363372"/>
                  <a:gd name="connsiteY13" fmla="*/ 313145 h 735176"/>
                  <a:gd name="connsiteX14" fmla="*/ 815926 w 2363372"/>
                  <a:gd name="connsiteY14" fmla="*/ 285010 h 735176"/>
                  <a:gd name="connsiteX15" fmla="*/ 787791 w 2363372"/>
                  <a:gd name="connsiteY15" fmla="*/ 256874 h 735176"/>
                  <a:gd name="connsiteX16" fmla="*/ 745588 w 2363372"/>
                  <a:gd name="connsiteY16" fmla="*/ 242807 h 735176"/>
                  <a:gd name="connsiteX17" fmla="*/ 675249 w 2363372"/>
                  <a:gd name="connsiteY17" fmla="*/ 186536 h 735176"/>
                  <a:gd name="connsiteX18" fmla="*/ 647114 w 2363372"/>
                  <a:gd name="connsiteY18" fmla="*/ 158400 h 735176"/>
                  <a:gd name="connsiteX19" fmla="*/ 604911 w 2363372"/>
                  <a:gd name="connsiteY19" fmla="*/ 130265 h 735176"/>
                  <a:gd name="connsiteX20" fmla="*/ 576775 w 2363372"/>
                  <a:gd name="connsiteY20" fmla="*/ 102130 h 735176"/>
                  <a:gd name="connsiteX21" fmla="*/ 534572 w 2363372"/>
                  <a:gd name="connsiteY21" fmla="*/ 88062 h 735176"/>
                  <a:gd name="connsiteX22" fmla="*/ 492369 w 2363372"/>
                  <a:gd name="connsiteY22" fmla="*/ 59927 h 735176"/>
                  <a:gd name="connsiteX23" fmla="*/ 393895 w 2363372"/>
                  <a:gd name="connsiteY23" fmla="*/ 45859 h 735176"/>
                  <a:gd name="connsiteX24" fmla="*/ 351692 w 2363372"/>
                  <a:gd name="connsiteY24" fmla="*/ 31791 h 735176"/>
                  <a:gd name="connsiteX25" fmla="*/ 309489 w 2363372"/>
                  <a:gd name="connsiteY25" fmla="*/ 3656 h 735176"/>
                  <a:gd name="connsiteX26" fmla="*/ 0 w 2363372"/>
                  <a:gd name="connsiteY26" fmla="*/ 3656 h 73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363372" h="735176">
                    <a:moveTo>
                      <a:pt x="2363372" y="735176"/>
                    </a:moveTo>
                    <a:cubicBezTo>
                      <a:pt x="2311791" y="730487"/>
                      <a:pt x="2259634" y="730109"/>
                      <a:pt x="2208628" y="721108"/>
                    </a:cubicBezTo>
                    <a:cubicBezTo>
                      <a:pt x="2179422" y="715954"/>
                      <a:pt x="2153475" y="697849"/>
                      <a:pt x="2124221" y="692973"/>
                    </a:cubicBezTo>
                    <a:cubicBezTo>
                      <a:pt x="2027439" y="676842"/>
                      <a:pt x="2011842" y="672351"/>
                      <a:pt x="1899138" y="664837"/>
                    </a:cubicBezTo>
                    <a:lnTo>
                      <a:pt x="1406769" y="636702"/>
                    </a:lnTo>
                    <a:lnTo>
                      <a:pt x="1322363" y="608567"/>
                    </a:lnTo>
                    <a:cubicBezTo>
                      <a:pt x="1308295" y="603878"/>
                      <a:pt x="1294546" y="598096"/>
                      <a:pt x="1280160" y="594499"/>
                    </a:cubicBezTo>
                    <a:cubicBezTo>
                      <a:pt x="1209503" y="576834"/>
                      <a:pt x="1242231" y="586545"/>
                      <a:pt x="1181686" y="566364"/>
                    </a:cubicBezTo>
                    <a:lnTo>
                      <a:pt x="1125415" y="510093"/>
                    </a:lnTo>
                    <a:lnTo>
                      <a:pt x="1097280" y="481957"/>
                    </a:lnTo>
                    <a:cubicBezTo>
                      <a:pt x="1061920" y="375878"/>
                      <a:pt x="1113731" y="502521"/>
                      <a:pt x="1041009" y="411619"/>
                    </a:cubicBezTo>
                    <a:cubicBezTo>
                      <a:pt x="1031746" y="400040"/>
                      <a:pt x="1039008" y="378035"/>
                      <a:pt x="1026941" y="369416"/>
                    </a:cubicBezTo>
                    <a:cubicBezTo>
                      <a:pt x="1026934" y="369411"/>
                      <a:pt x="921438" y="334248"/>
                      <a:pt x="900332" y="327213"/>
                    </a:cubicBezTo>
                    <a:cubicBezTo>
                      <a:pt x="886264" y="322524"/>
                      <a:pt x="870467" y="321370"/>
                      <a:pt x="858129" y="313145"/>
                    </a:cubicBezTo>
                    <a:cubicBezTo>
                      <a:pt x="844061" y="303767"/>
                      <a:pt x="829128" y="295572"/>
                      <a:pt x="815926" y="285010"/>
                    </a:cubicBezTo>
                    <a:cubicBezTo>
                      <a:pt x="805569" y="276724"/>
                      <a:pt x="799164" y="263698"/>
                      <a:pt x="787791" y="256874"/>
                    </a:cubicBezTo>
                    <a:cubicBezTo>
                      <a:pt x="775076" y="249245"/>
                      <a:pt x="759656" y="247496"/>
                      <a:pt x="745588" y="242807"/>
                    </a:cubicBezTo>
                    <a:cubicBezTo>
                      <a:pt x="677649" y="174868"/>
                      <a:pt x="763986" y="257527"/>
                      <a:pt x="675249" y="186536"/>
                    </a:cubicBezTo>
                    <a:cubicBezTo>
                      <a:pt x="664892" y="178250"/>
                      <a:pt x="657471" y="166686"/>
                      <a:pt x="647114" y="158400"/>
                    </a:cubicBezTo>
                    <a:cubicBezTo>
                      <a:pt x="633912" y="147838"/>
                      <a:pt x="618113" y="140827"/>
                      <a:pt x="604911" y="130265"/>
                    </a:cubicBezTo>
                    <a:cubicBezTo>
                      <a:pt x="594554" y="121980"/>
                      <a:pt x="588148" y="108954"/>
                      <a:pt x="576775" y="102130"/>
                    </a:cubicBezTo>
                    <a:cubicBezTo>
                      <a:pt x="564059" y="94501"/>
                      <a:pt x="547835" y="94694"/>
                      <a:pt x="534572" y="88062"/>
                    </a:cubicBezTo>
                    <a:cubicBezTo>
                      <a:pt x="519450" y="80501"/>
                      <a:pt x="508563" y="64785"/>
                      <a:pt x="492369" y="59927"/>
                    </a:cubicBezTo>
                    <a:cubicBezTo>
                      <a:pt x="460609" y="50399"/>
                      <a:pt x="426720" y="50548"/>
                      <a:pt x="393895" y="45859"/>
                    </a:cubicBezTo>
                    <a:cubicBezTo>
                      <a:pt x="379827" y="41170"/>
                      <a:pt x="364955" y="38423"/>
                      <a:pt x="351692" y="31791"/>
                    </a:cubicBezTo>
                    <a:cubicBezTo>
                      <a:pt x="336570" y="24230"/>
                      <a:pt x="326342" y="5004"/>
                      <a:pt x="309489" y="3656"/>
                    </a:cubicBezTo>
                    <a:cubicBezTo>
                      <a:pt x="206655" y="-4571"/>
                      <a:pt x="103163" y="3656"/>
                      <a:pt x="0" y="365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6080760" y="1139483"/>
                <a:ext cx="485336" cy="189914"/>
              </a:xfrm>
              <a:custGeom>
                <a:avLst/>
                <a:gdLst>
                  <a:gd name="connsiteX0" fmla="*/ 647114 w 647114"/>
                  <a:gd name="connsiteY0" fmla="*/ 0 h 253218"/>
                  <a:gd name="connsiteX1" fmla="*/ 576775 w 647114"/>
                  <a:gd name="connsiteY1" fmla="*/ 42203 h 253218"/>
                  <a:gd name="connsiteX2" fmla="*/ 548640 w 647114"/>
                  <a:gd name="connsiteY2" fmla="*/ 84406 h 253218"/>
                  <a:gd name="connsiteX3" fmla="*/ 464234 w 647114"/>
                  <a:gd name="connsiteY3" fmla="*/ 112541 h 253218"/>
                  <a:gd name="connsiteX4" fmla="*/ 422031 w 647114"/>
                  <a:gd name="connsiteY4" fmla="*/ 126609 h 253218"/>
                  <a:gd name="connsiteX5" fmla="*/ 253218 w 647114"/>
                  <a:gd name="connsiteY5" fmla="*/ 154744 h 253218"/>
                  <a:gd name="connsiteX6" fmla="*/ 211015 w 647114"/>
                  <a:gd name="connsiteY6" fmla="*/ 168812 h 253218"/>
                  <a:gd name="connsiteX7" fmla="*/ 168812 w 647114"/>
                  <a:gd name="connsiteY7" fmla="*/ 196947 h 253218"/>
                  <a:gd name="connsiteX8" fmla="*/ 84406 w 647114"/>
                  <a:gd name="connsiteY8" fmla="*/ 225083 h 253218"/>
                  <a:gd name="connsiteX9" fmla="*/ 42203 w 647114"/>
                  <a:gd name="connsiteY9" fmla="*/ 239151 h 253218"/>
                  <a:gd name="connsiteX10" fmla="*/ 0 w 647114"/>
                  <a:gd name="connsiteY10" fmla="*/ 253218 h 25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114" h="253218">
                    <a:moveTo>
                      <a:pt x="647114" y="0"/>
                    </a:moveTo>
                    <a:cubicBezTo>
                      <a:pt x="623668" y="14068"/>
                      <a:pt x="597535" y="24409"/>
                      <a:pt x="576775" y="42203"/>
                    </a:cubicBezTo>
                    <a:cubicBezTo>
                      <a:pt x="563938" y="53206"/>
                      <a:pt x="562977" y="75445"/>
                      <a:pt x="548640" y="84406"/>
                    </a:cubicBezTo>
                    <a:cubicBezTo>
                      <a:pt x="523491" y="100124"/>
                      <a:pt x="492369" y="103163"/>
                      <a:pt x="464234" y="112541"/>
                    </a:cubicBezTo>
                    <a:cubicBezTo>
                      <a:pt x="450166" y="117230"/>
                      <a:pt x="436658" y="124171"/>
                      <a:pt x="422031" y="126609"/>
                    </a:cubicBezTo>
                    <a:lnTo>
                      <a:pt x="253218" y="154744"/>
                    </a:lnTo>
                    <a:cubicBezTo>
                      <a:pt x="239150" y="159433"/>
                      <a:pt x="224278" y="162180"/>
                      <a:pt x="211015" y="168812"/>
                    </a:cubicBezTo>
                    <a:cubicBezTo>
                      <a:pt x="195893" y="176373"/>
                      <a:pt x="184262" y="190080"/>
                      <a:pt x="168812" y="196947"/>
                    </a:cubicBezTo>
                    <a:cubicBezTo>
                      <a:pt x="141711" y="208992"/>
                      <a:pt x="112541" y="215704"/>
                      <a:pt x="84406" y="225083"/>
                    </a:cubicBezTo>
                    <a:lnTo>
                      <a:pt x="42203" y="239151"/>
                    </a:lnTo>
                    <a:lnTo>
                      <a:pt x="0" y="253218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7283548" y="1709200"/>
                <a:ext cx="411480" cy="34289"/>
              </a:xfrm>
              <a:custGeom>
                <a:avLst/>
                <a:gdLst>
                  <a:gd name="connsiteX0" fmla="*/ 492369 w 492369"/>
                  <a:gd name="connsiteY0" fmla="*/ 14100 h 14100"/>
                  <a:gd name="connsiteX1" fmla="*/ 0 w 492369"/>
                  <a:gd name="connsiteY1" fmla="*/ 32 h 1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2369" h="14100">
                    <a:moveTo>
                      <a:pt x="492369" y="14100"/>
                    </a:moveTo>
                    <a:cubicBezTo>
                      <a:pt x="75053" y="-1356"/>
                      <a:pt x="239237" y="32"/>
                      <a:pt x="0" y="32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>
                <a:off x="6850966" y="865164"/>
                <a:ext cx="316523" cy="495886"/>
              </a:xfrm>
              <a:custGeom>
                <a:avLst/>
                <a:gdLst>
                  <a:gd name="connsiteX0" fmla="*/ 422030 w 422030"/>
                  <a:gd name="connsiteY0" fmla="*/ 661181 h 661181"/>
                  <a:gd name="connsiteX1" fmla="*/ 393895 w 422030"/>
                  <a:gd name="connsiteY1" fmla="*/ 590843 h 661181"/>
                  <a:gd name="connsiteX2" fmla="*/ 295421 w 422030"/>
                  <a:gd name="connsiteY2" fmla="*/ 506437 h 661181"/>
                  <a:gd name="connsiteX3" fmla="*/ 211015 w 422030"/>
                  <a:gd name="connsiteY3" fmla="*/ 393895 h 661181"/>
                  <a:gd name="connsiteX4" fmla="*/ 182880 w 422030"/>
                  <a:gd name="connsiteY4" fmla="*/ 351692 h 661181"/>
                  <a:gd name="connsiteX5" fmla="*/ 126609 w 422030"/>
                  <a:gd name="connsiteY5" fmla="*/ 295421 h 661181"/>
                  <a:gd name="connsiteX6" fmla="*/ 98473 w 422030"/>
                  <a:gd name="connsiteY6" fmla="*/ 267286 h 661181"/>
                  <a:gd name="connsiteX7" fmla="*/ 42203 w 422030"/>
                  <a:gd name="connsiteY7" fmla="*/ 196947 h 661181"/>
                  <a:gd name="connsiteX8" fmla="*/ 14067 w 422030"/>
                  <a:gd name="connsiteY8" fmla="*/ 112541 h 661181"/>
                  <a:gd name="connsiteX9" fmla="*/ 0 w 422030"/>
                  <a:gd name="connsiteY9" fmla="*/ 70338 h 661181"/>
                  <a:gd name="connsiteX10" fmla="*/ 0 w 422030"/>
                  <a:gd name="connsiteY10" fmla="*/ 0 h 66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2030" h="661181">
                    <a:moveTo>
                      <a:pt x="422030" y="661181"/>
                    </a:moveTo>
                    <a:cubicBezTo>
                      <a:pt x="412652" y="637735"/>
                      <a:pt x="407902" y="611854"/>
                      <a:pt x="393895" y="590843"/>
                    </a:cubicBezTo>
                    <a:cubicBezTo>
                      <a:pt x="366604" y="549907"/>
                      <a:pt x="333604" y="531892"/>
                      <a:pt x="295421" y="506437"/>
                    </a:cubicBezTo>
                    <a:cubicBezTo>
                      <a:pt x="258818" y="396631"/>
                      <a:pt x="318781" y="555546"/>
                      <a:pt x="211015" y="393895"/>
                    </a:cubicBezTo>
                    <a:cubicBezTo>
                      <a:pt x="201637" y="379827"/>
                      <a:pt x="193883" y="364529"/>
                      <a:pt x="182880" y="351692"/>
                    </a:cubicBezTo>
                    <a:cubicBezTo>
                      <a:pt x="165617" y="331552"/>
                      <a:pt x="145366" y="314178"/>
                      <a:pt x="126609" y="295421"/>
                    </a:cubicBezTo>
                    <a:cubicBezTo>
                      <a:pt x="117230" y="286043"/>
                      <a:pt x="105830" y="278322"/>
                      <a:pt x="98473" y="267286"/>
                    </a:cubicBezTo>
                    <a:cubicBezTo>
                      <a:pt x="62981" y="214047"/>
                      <a:pt x="82293" y="237038"/>
                      <a:pt x="42203" y="196947"/>
                    </a:cubicBezTo>
                    <a:lnTo>
                      <a:pt x="14067" y="112541"/>
                    </a:lnTo>
                    <a:cubicBezTo>
                      <a:pt x="9378" y="98473"/>
                      <a:pt x="0" y="85167"/>
                      <a:pt x="0" y="70338"/>
                    </a:cubicBez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6" name="フリーフォーム 55"/>
              <p:cNvSpPr/>
              <p:nvPr/>
            </p:nvSpPr>
            <p:spPr>
              <a:xfrm>
                <a:off x="7230794" y="757802"/>
                <a:ext cx="474785" cy="170666"/>
              </a:xfrm>
              <a:custGeom>
                <a:avLst/>
                <a:gdLst>
                  <a:gd name="connsiteX0" fmla="*/ 633047 w 633047"/>
                  <a:gd name="connsiteY0" fmla="*/ 227555 h 227555"/>
                  <a:gd name="connsiteX1" fmla="*/ 562708 w 633047"/>
                  <a:gd name="connsiteY1" fmla="*/ 199420 h 227555"/>
                  <a:gd name="connsiteX2" fmla="*/ 534573 w 633047"/>
                  <a:gd name="connsiteY2" fmla="*/ 171284 h 227555"/>
                  <a:gd name="connsiteX3" fmla="*/ 407964 w 633047"/>
                  <a:gd name="connsiteY3" fmla="*/ 143149 h 227555"/>
                  <a:gd name="connsiteX4" fmla="*/ 323557 w 633047"/>
                  <a:gd name="connsiteY4" fmla="*/ 115013 h 227555"/>
                  <a:gd name="connsiteX5" fmla="*/ 253219 w 633047"/>
                  <a:gd name="connsiteY5" fmla="*/ 58743 h 227555"/>
                  <a:gd name="connsiteX6" fmla="*/ 225084 w 633047"/>
                  <a:gd name="connsiteY6" fmla="*/ 30607 h 227555"/>
                  <a:gd name="connsiteX7" fmla="*/ 0 w 633047"/>
                  <a:gd name="connsiteY7" fmla="*/ 2472 h 22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3047" h="227555">
                    <a:moveTo>
                      <a:pt x="633047" y="227555"/>
                    </a:moveTo>
                    <a:cubicBezTo>
                      <a:pt x="609601" y="218177"/>
                      <a:pt x="584633" y="211949"/>
                      <a:pt x="562708" y="199420"/>
                    </a:cubicBezTo>
                    <a:cubicBezTo>
                      <a:pt x="551192" y="192840"/>
                      <a:pt x="546436" y="177216"/>
                      <a:pt x="534573" y="171284"/>
                    </a:cubicBezTo>
                    <a:cubicBezTo>
                      <a:pt x="519410" y="163702"/>
                      <a:pt x="417737" y="145814"/>
                      <a:pt x="407964" y="143149"/>
                    </a:cubicBezTo>
                    <a:cubicBezTo>
                      <a:pt x="379351" y="135346"/>
                      <a:pt x="323557" y="115013"/>
                      <a:pt x="323557" y="115013"/>
                    </a:cubicBezTo>
                    <a:cubicBezTo>
                      <a:pt x="267520" y="30956"/>
                      <a:pt x="328720" y="104044"/>
                      <a:pt x="253219" y="58743"/>
                    </a:cubicBezTo>
                    <a:cubicBezTo>
                      <a:pt x="241846" y="51919"/>
                      <a:pt x="236947" y="36538"/>
                      <a:pt x="225084" y="30607"/>
                    </a:cubicBezTo>
                    <a:cubicBezTo>
                      <a:pt x="139157" y="-12356"/>
                      <a:pt x="102399" y="2472"/>
                      <a:pt x="0" y="2472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7" name="フリーフォーム 56"/>
              <p:cNvSpPr/>
              <p:nvPr/>
            </p:nvSpPr>
            <p:spPr>
              <a:xfrm>
                <a:off x="5795273" y="221566"/>
                <a:ext cx="602011" cy="611945"/>
              </a:xfrm>
              <a:custGeom>
                <a:avLst/>
                <a:gdLst>
                  <a:gd name="connsiteX0" fmla="*/ 802681 w 802681"/>
                  <a:gd name="connsiteY0" fmla="*/ 0 h 815926"/>
                  <a:gd name="connsiteX1" fmla="*/ 760478 w 802681"/>
                  <a:gd name="connsiteY1" fmla="*/ 70338 h 815926"/>
                  <a:gd name="connsiteX2" fmla="*/ 732342 w 802681"/>
                  <a:gd name="connsiteY2" fmla="*/ 98473 h 815926"/>
                  <a:gd name="connsiteX3" fmla="*/ 718275 w 802681"/>
                  <a:gd name="connsiteY3" fmla="*/ 140676 h 815926"/>
                  <a:gd name="connsiteX4" fmla="*/ 690139 w 802681"/>
                  <a:gd name="connsiteY4" fmla="*/ 182880 h 815926"/>
                  <a:gd name="connsiteX5" fmla="*/ 647936 w 802681"/>
                  <a:gd name="connsiteY5" fmla="*/ 253218 h 815926"/>
                  <a:gd name="connsiteX6" fmla="*/ 619801 w 802681"/>
                  <a:gd name="connsiteY6" fmla="*/ 295421 h 815926"/>
                  <a:gd name="connsiteX7" fmla="*/ 577598 w 802681"/>
                  <a:gd name="connsiteY7" fmla="*/ 309489 h 815926"/>
                  <a:gd name="connsiteX8" fmla="*/ 507259 w 802681"/>
                  <a:gd name="connsiteY8" fmla="*/ 351692 h 815926"/>
                  <a:gd name="connsiteX9" fmla="*/ 422853 w 802681"/>
                  <a:gd name="connsiteY9" fmla="*/ 393895 h 815926"/>
                  <a:gd name="connsiteX10" fmla="*/ 282176 w 802681"/>
                  <a:gd name="connsiteY10" fmla="*/ 436098 h 815926"/>
                  <a:gd name="connsiteX11" fmla="*/ 239973 w 802681"/>
                  <a:gd name="connsiteY11" fmla="*/ 464233 h 815926"/>
                  <a:gd name="connsiteX12" fmla="*/ 183702 w 802681"/>
                  <a:gd name="connsiteY12" fmla="*/ 520504 h 815926"/>
                  <a:gd name="connsiteX13" fmla="*/ 99296 w 802681"/>
                  <a:gd name="connsiteY13" fmla="*/ 548640 h 815926"/>
                  <a:gd name="connsiteX14" fmla="*/ 28958 w 802681"/>
                  <a:gd name="connsiteY14" fmla="*/ 633046 h 815926"/>
                  <a:gd name="connsiteX15" fmla="*/ 14890 w 802681"/>
                  <a:gd name="connsiteY15" fmla="*/ 717452 h 815926"/>
                  <a:gd name="connsiteX16" fmla="*/ 822 w 802681"/>
                  <a:gd name="connsiteY16" fmla="*/ 815926 h 81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2681" h="815926">
                    <a:moveTo>
                      <a:pt x="802681" y="0"/>
                    </a:moveTo>
                    <a:cubicBezTo>
                      <a:pt x="788613" y="23446"/>
                      <a:pt x="776371" y="48089"/>
                      <a:pt x="760478" y="70338"/>
                    </a:cubicBezTo>
                    <a:cubicBezTo>
                      <a:pt x="752769" y="81131"/>
                      <a:pt x="739166" y="87100"/>
                      <a:pt x="732342" y="98473"/>
                    </a:cubicBezTo>
                    <a:cubicBezTo>
                      <a:pt x="724713" y="111188"/>
                      <a:pt x="724906" y="127413"/>
                      <a:pt x="718275" y="140676"/>
                    </a:cubicBezTo>
                    <a:cubicBezTo>
                      <a:pt x="710714" y="155799"/>
                      <a:pt x="699518" y="168812"/>
                      <a:pt x="690139" y="182880"/>
                    </a:cubicBezTo>
                    <a:cubicBezTo>
                      <a:pt x="665709" y="256172"/>
                      <a:pt x="692075" y="198045"/>
                      <a:pt x="647936" y="253218"/>
                    </a:cubicBezTo>
                    <a:cubicBezTo>
                      <a:pt x="637374" y="266420"/>
                      <a:pt x="633003" y="284859"/>
                      <a:pt x="619801" y="295421"/>
                    </a:cubicBezTo>
                    <a:cubicBezTo>
                      <a:pt x="608222" y="304684"/>
                      <a:pt x="591666" y="304800"/>
                      <a:pt x="577598" y="309489"/>
                    </a:cubicBezTo>
                    <a:cubicBezTo>
                      <a:pt x="522642" y="364443"/>
                      <a:pt x="580307" y="315168"/>
                      <a:pt x="507259" y="351692"/>
                    </a:cubicBezTo>
                    <a:cubicBezTo>
                      <a:pt x="425056" y="392794"/>
                      <a:pt x="505357" y="370322"/>
                      <a:pt x="422853" y="393895"/>
                    </a:cubicBezTo>
                    <a:cubicBezTo>
                      <a:pt x="388450" y="403725"/>
                      <a:pt x="307248" y="419384"/>
                      <a:pt x="282176" y="436098"/>
                    </a:cubicBezTo>
                    <a:cubicBezTo>
                      <a:pt x="268108" y="445476"/>
                      <a:pt x="252810" y="453230"/>
                      <a:pt x="239973" y="464233"/>
                    </a:cubicBezTo>
                    <a:cubicBezTo>
                      <a:pt x="219833" y="481496"/>
                      <a:pt x="208867" y="512115"/>
                      <a:pt x="183702" y="520504"/>
                    </a:cubicBezTo>
                    <a:lnTo>
                      <a:pt x="99296" y="548640"/>
                    </a:lnTo>
                    <a:cubicBezTo>
                      <a:pt x="79706" y="568230"/>
                      <a:pt x="38751" y="603667"/>
                      <a:pt x="28958" y="633046"/>
                    </a:cubicBezTo>
                    <a:cubicBezTo>
                      <a:pt x="19938" y="660106"/>
                      <a:pt x="21078" y="689608"/>
                      <a:pt x="14890" y="717452"/>
                    </a:cubicBezTo>
                    <a:cubicBezTo>
                      <a:pt x="-5110" y="807448"/>
                      <a:pt x="822" y="706881"/>
                      <a:pt x="822" y="81592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8" name="フリーフォーム 57"/>
              <p:cNvSpPr/>
              <p:nvPr/>
            </p:nvSpPr>
            <p:spPr>
              <a:xfrm>
                <a:off x="7029445" y="242668"/>
                <a:ext cx="623380" cy="538089"/>
              </a:xfrm>
              <a:custGeom>
                <a:avLst/>
                <a:gdLst>
                  <a:gd name="connsiteX0" fmla="*/ 831173 w 831173"/>
                  <a:gd name="connsiteY0" fmla="*/ 0 h 717452"/>
                  <a:gd name="connsiteX1" fmla="*/ 803038 w 831173"/>
                  <a:gd name="connsiteY1" fmla="*/ 70338 h 717452"/>
                  <a:gd name="connsiteX2" fmla="*/ 760835 w 831173"/>
                  <a:gd name="connsiteY2" fmla="*/ 98474 h 717452"/>
                  <a:gd name="connsiteX3" fmla="*/ 662361 w 831173"/>
                  <a:gd name="connsiteY3" fmla="*/ 168812 h 717452"/>
                  <a:gd name="connsiteX4" fmla="*/ 634225 w 831173"/>
                  <a:gd name="connsiteY4" fmla="*/ 196948 h 717452"/>
                  <a:gd name="connsiteX5" fmla="*/ 465413 w 831173"/>
                  <a:gd name="connsiteY5" fmla="*/ 281354 h 717452"/>
                  <a:gd name="connsiteX6" fmla="*/ 282533 w 831173"/>
                  <a:gd name="connsiteY6" fmla="*/ 295421 h 717452"/>
                  <a:gd name="connsiteX7" fmla="*/ 198127 w 831173"/>
                  <a:gd name="connsiteY7" fmla="*/ 323557 h 717452"/>
                  <a:gd name="connsiteX8" fmla="*/ 127789 w 831173"/>
                  <a:gd name="connsiteY8" fmla="*/ 379828 h 717452"/>
                  <a:gd name="connsiteX9" fmla="*/ 113721 w 831173"/>
                  <a:gd name="connsiteY9" fmla="*/ 422031 h 717452"/>
                  <a:gd name="connsiteX10" fmla="*/ 43382 w 831173"/>
                  <a:gd name="connsiteY10" fmla="*/ 478301 h 717452"/>
                  <a:gd name="connsiteX11" fmla="*/ 15247 w 831173"/>
                  <a:gd name="connsiteY11" fmla="*/ 618978 h 717452"/>
                  <a:gd name="connsiteX12" fmla="*/ 1179 w 831173"/>
                  <a:gd name="connsiteY12" fmla="*/ 661181 h 717452"/>
                  <a:gd name="connsiteX13" fmla="*/ 1179 w 831173"/>
                  <a:gd name="connsiteY13" fmla="*/ 717452 h 71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1173" h="717452">
                    <a:moveTo>
                      <a:pt x="831173" y="0"/>
                    </a:moveTo>
                    <a:cubicBezTo>
                      <a:pt x="821795" y="23446"/>
                      <a:pt x="817715" y="49789"/>
                      <a:pt x="803038" y="70338"/>
                    </a:cubicBezTo>
                    <a:cubicBezTo>
                      <a:pt x="793211" y="84096"/>
                      <a:pt x="773672" y="87471"/>
                      <a:pt x="760835" y="98474"/>
                    </a:cubicBezTo>
                    <a:cubicBezTo>
                      <a:pt x="675874" y="171298"/>
                      <a:pt x="739906" y="142965"/>
                      <a:pt x="662361" y="168812"/>
                    </a:cubicBezTo>
                    <a:cubicBezTo>
                      <a:pt x="652982" y="178191"/>
                      <a:pt x="644836" y="188990"/>
                      <a:pt x="634225" y="196948"/>
                    </a:cubicBezTo>
                    <a:cubicBezTo>
                      <a:pt x="589246" y="230682"/>
                      <a:pt x="525675" y="276719"/>
                      <a:pt x="465413" y="281354"/>
                    </a:cubicBezTo>
                    <a:lnTo>
                      <a:pt x="282533" y="295421"/>
                    </a:lnTo>
                    <a:cubicBezTo>
                      <a:pt x="254398" y="304800"/>
                      <a:pt x="214578" y="298881"/>
                      <a:pt x="198127" y="323557"/>
                    </a:cubicBezTo>
                    <a:cubicBezTo>
                      <a:pt x="161767" y="378098"/>
                      <a:pt x="186032" y="360413"/>
                      <a:pt x="127789" y="379828"/>
                    </a:cubicBezTo>
                    <a:cubicBezTo>
                      <a:pt x="123100" y="393896"/>
                      <a:pt x="121350" y="409316"/>
                      <a:pt x="113721" y="422031"/>
                    </a:cubicBezTo>
                    <a:cubicBezTo>
                      <a:pt x="100358" y="444302"/>
                      <a:pt x="62549" y="465523"/>
                      <a:pt x="43382" y="478301"/>
                    </a:cubicBezTo>
                    <a:cubicBezTo>
                      <a:pt x="32327" y="544633"/>
                      <a:pt x="32037" y="560215"/>
                      <a:pt x="15247" y="618978"/>
                    </a:cubicBezTo>
                    <a:cubicBezTo>
                      <a:pt x="11173" y="633236"/>
                      <a:pt x="3276" y="646501"/>
                      <a:pt x="1179" y="661181"/>
                    </a:cubicBezTo>
                    <a:cubicBezTo>
                      <a:pt x="-1474" y="679749"/>
                      <a:pt x="1179" y="698695"/>
                      <a:pt x="1179" y="717452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9" name="フリーフォーム 58"/>
              <p:cNvSpPr/>
              <p:nvPr/>
            </p:nvSpPr>
            <p:spPr>
              <a:xfrm>
                <a:off x="6797223" y="232117"/>
                <a:ext cx="106498" cy="432582"/>
              </a:xfrm>
              <a:custGeom>
                <a:avLst/>
                <a:gdLst>
                  <a:gd name="connsiteX0" fmla="*/ 141997 w 141997"/>
                  <a:gd name="connsiteY0" fmla="*/ 0 h 576776"/>
                  <a:gd name="connsiteX1" fmla="*/ 113862 w 141997"/>
                  <a:gd name="connsiteY1" fmla="*/ 126609 h 576776"/>
                  <a:gd name="connsiteX2" fmla="*/ 85726 w 141997"/>
                  <a:gd name="connsiteY2" fmla="*/ 211016 h 576776"/>
                  <a:gd name="connsiteX3" fmla="*/ 57591 w 141997"/>
                  <a:gd name="connsiteY3" fmla="*/ 295422 h 576776"/>
                  <a:gd name="connsiteX4" fmla="*/ 29455 w 141997"/>
                  <a:gd name="connsiteY4" fmla="*/ 379828 h 576776"/>
                  <a:gd name="connsiteX5" fmla="*/ 15388 w 141997"/>
                  <a:gd name="connsiteY5" fmla="*/ 422031 h 576776"/>
                  <a:gd name="connsiteX6" fmla="*/ 1320 w 141997"/>
                  <a:gd name="connsiteY6" fmla="*/ 478302 h 576776"/>
                  <a:gd name="connsiteX7" fmla="*/ 1320 w 141997"/>
                  <a:gd name="connsiteY7" fmla="*/ 576776 h 576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997" h="576776">
                    <a:moveTo>
                      <a:pt x="141997" y="0"/>
                    </a:moveTo>
                    <a:cubicBezTo>
                      <a:pt x="133967" y="40148"/>
                      <a:pt x="125780" y="86884"/>
                      <a:pt x="113862" y="126609"/>
                    </a:cubicBezTo>
                    <a:cubicBezTo>
                      <a:pt x="105340" y="155016"/>
                      <a:pt x="95104" y="182880"/>
                      <a:pt x="85726" y="211016"/>
                    </a:cubicBezTo>
                    <a:lnTo>
                      <a:pt x="57591" y="295422"/>
                    </a:lnTo>
                    <a:lnTo>
                      <a:pt x="29455" y="379828"/>
                    </a:lnTo>
                    <a:cubicBezTo>
                      <a:pt x="24766" y="393896"/>
                      <a:pt x="18985" y="407645"/>
                      <a:pt x="15388" y="422031"/>
                    </a:cubicBezTo>
                    <a:cubicBezTo>
                      <a:pt x="10699" y="440788"/>
                      <a:pt x="3070" y="459047"/>
                      <a:pt x="1320" y="478302"/>
                    </a:cubicBezTo>
                    <a:cubicBezTo>
                      <a:pt x="-1652" y="510992"/>
                      <a:pt x="1320" y="543951"/>
                      <a:pt x="1320" y="57677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" name="フリーフォーム 59"/>
              <p:cNvSpPr/>
              <p:nvPr/>
            </p:nvSpPr>
            <p:spPr>
              <a:xfrm>
                <a:off x="6260123" y="1856935"/>
                <a:ext cx="73856" cy="896816"/>
              </a:xfrm>
              <a:custGeom>
                <a:avLst/>
                <a:gdLst>
                  <a:gd name="connsiteX0" fmla="*/ 0 w 98474"/>
                  <a:gd name="connsiteY0" fmla="*/ 1195754 h 1195754"/>
                  <a:gd name="connsiteX1" fmla="*/ 14067 w 98474"/>
                  <a:gd name="connsiteY1" fmla="*/ 956603 h 1195754"/>
                  <a:gd name="connsiteX2" fmla="*/ 28135 w 98474"/>
                  <a:gd name="connsiteY2" fmla="*/ 914400 h 1195754"/>
                  <a:gd name="connsiteX3" fmla="*/ 56271 w 98474"/>
                  <a:gd name="connsiteY3" fmla="*/ 886264 h 1195754"/>
                  <a:gd name="connsiteX4" fmla="*/ 84406 w 98474"/>
                  <a:gd name="connsiteY4" fmla="*/ 759655 h 1195754"/>
                  <a:gd name="connsiteX5" fmla="*/ 98474 w 98474"/>
                  <a:gd name="connsiteY5" fmla="*/ 661181 h 1195754"/>
                  <a:gd name="connsiteX6" fmla="*/ 70338 w 98474"/>
                  <a:gd name="connsiteY6" fmla="*/ 182880 h 1195754"/>
                  <a:gd name="connsiteX7" fmla="*/ 56271 w 98474"/>
                  <a:gd name="connsiteY7" fmla="*/ 84406 h 1195754"/>
                  <a:gd name="connsiteX8" fmla="*/ 28135 w 98474"/>
                  <a:gd name="connsiteY8" fmla="*/ 0 h 119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474" h="1195754">
                    <a:moveTo>
                      <a:pt x="0" y="1195754"/>
                    </a:moveTo>
                    <a:cubicBezTo>
                      <a:pt x="4689" y="1116037"/>
                      <a:pt x="6121" y="1036061"/>
                      <a:pt x="14067" y="956603"/>
                    </a:cubicBezTo>
                    <a:cubicBezTo>
                      <a:pt x="15542" y="941848"/>
                      <a:pt x="20506" y="927115"/>
                      <a:pt x="28135" y="914400"/>
                    </a:cubicBezTo>
                    <a:cubicBezTo>
                      <a:pt x="34959" y="903027"/>
                      <a:pt x="46892" y="895643"/>
                      <a:pt x="56271" y="886264"/>
                    </a:cubicBezTo>
                    <a:cubicBezTo>
                      <a:pt x="68916" y="835683"/>
                      <a:pt x="75477" y="813229"/>
                      <a:pt x="84406" y="759655"/>
                    </a:cubicBezTo>
                    <a:cubicBezTo>
                      <a:pt x="89857" y="726948"/>
                      <a:pt x="93785" y="694006"/>
                      <a:pt x="98474" y="661181"/>
                    </a:cubicBezTo>
                    <a:cubicBezTo>
                      <a:pt x="85499" y="323829"/>
                      <a:pt x="98751" y="395981"/>
                      <a:pt x="70338" y="182880"/>
                    </a:cubicBezTo>
                    <a:cubicBezTo>
                      <a:pt x="65956" y="150013"/>
                      <a:pt x="66756" y="115862"/>
                      <a:pt x="56271" y="84406"/>
                    </a:cubicBezTo>
                    <a:cubicBezTo>
                      <a:pt x="14872" y="-39792"/>
                      <a:pt x="28135" y="186632"/>
                      <a:pt x="28135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1" name="フリーフォーム 60"/>
              <p:cNvSpPr/>
              <p:nvPr/>
            </p:nvSpPr>
            <p:spPr>
              <a:xfrm>
                <a:off x="5247250" y="1445456"/>
                <a:ext cx="453683" cy="538089"/>
              </a:xfrm>
              <a:custGeom>
                <a:avLst/>
                <a:gdLst>
                  <a:gd name="connsiteX0" fmla="*/ 604911 w 604911"/>
                  <a:gd name="connsiteY0" fmla="*/ 717452 h 717452"/>
                  <a:gd name="connsiteX1" fmla="*/ 520505 w 604911"/>
                  <a:gd name="connsiteY1" fmla="*/ 661181 h 717452"/>
                  <a:gd name="connsiteX2" fmla="*/ 492370 w 604911"/>
                  <a:gd name="connsiteY2" fmla="*/ 618978 h 717452"/>
                  <a:gd name="connsiteX3" fmla="*/ 422031 w 604911"/>
                  <a:gd name="connsiteY3" fmla="*/ 562708 h 717452"/>
                  <a:gd name="connsiteX4" fmla="*/ 351693 w 604911"/>
                  <a:gd name="connsiteY4" fmla="*/ 520504 h 717452"/>
                  <a:gd name="connsiteX5" fmla="*/ 295422 w 604911"/>
                  <a:gd name="connsiteY5" fmla="*/ 450166 h 717452"/>
                  <a:gd name="connsiteX6" fmla="*/ 239151 w 604911"/>
                  <a:gd name="connsiteY6" fmla="*/ 379828 h 717452"/>
                  <a:gd name="connsiteX7" fmla="*/ 225083 w 604911"/>
                  <a:gd name="connsiteY7" fmla="*/ 337624 h 717452"/>
                  <a:gd name="connsiteX8" fmla="*/ 196948 w 604911"/>
                  <a:gd name="connsiteY8" fmla="*/ 295421 h 717452"/>
                  <a:gd name="connsiteX9" fmla="*/ 182880 w 604911"/>
                  <a:gd name="connsiteY9" fmla="*/ 253218 h 717452"/>
                  <a:gd name="connsiteX10" fmla="*/ 98474 w 604911"/>
                  <a:gd name="connsiteY10" fmla="*/ 196948 h 717452"/>
                  <a:gd name="connsiteX11" fmla="*/ 84406 w 604911"/>
                  <a:gd name="connsiteY11" fmla="*/ 154744 h 717452"/>
                  <a:gd name="connsiteX12" fmla="*/ 28136 w 604911"/>
                  <a:gd name="connsiteY12" fmla="*/ 70338 h 717452"/>
                  <a:gd name="connsiteX13" fmla="*/ 0 w 604911"/>
                  <a:gd name="connsiteY13" fmla="*/ 0 h 717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4911" h="717452">
                    <a:moveTo>
                      <a:pt x="604911" y="717452"/>
                    </a:moveTo>
                    <a:cubicBezTo>
                      <a:pt x="576776" y="698695"/>
                      <a:pt x="545953" y="683448"/>
                      <a:pt x="520505" y="661181"/>
                    </a:cubicBezTo>
                    <a:cubicBezTo>
                      <a:pt x="507781" y="650048"/>
                      <a:pt x="502932" y="632180"/>
                      <a:pt x="492370" y="618978"/>
                    </a:cubicBezTo>
                    <a:cubicBezTo>
                      <a:pt x="462178" y="581238"/>
                      <a:pt x="462651" y="595204"/>
                      <a:pt x="422031" y="562708"/>
                    </a:cubicBezTo>
                    <a:cubicBezTo>
                      <a:pt x="366857" y="518568"/>
                      <a:pt x="424986" y="544936"/>
                      <a:pt x="351693" y="520504"/>
                    </a:cubicBezTo>
                    <a:cubicBezTo>
                      <a:pt x="283758" y="452572"/>
                      <a:pt x="366407" y="538897"/>
                      <a:pt x="295422" y="450166"/>
                    </a:cubicBezTo>
                    <a:cubicBezTo>
                      <a:pt x="260527" y="406548"/>
                      <a:pt x="268019" y="437564"/>
                      <a:pt x="239151" y="379828"/>
                    </a:cubicBezTo>
                    <a:cubicBezTo>
                      <a:pt x="232519" y="366565"/>
                      <a:pt x="231715" y="350887"/>
                      <a:pt x="225083" y="337624"/>
                    </a:cubicBezTo>
                    <a:cubicBezTo>
                      <a:pt x="217522" y="322502"/>
                      <a:pt x="204509" y="310543"/>
                      <a:pt x="196948" y="295421"/>
                    </a:cubicBezTo>
                    <a:cubicBezTo>
                      <a:pt x="190316" y="282158"/>
                      <a:pt x="193365" y="263703"/>
                      <a:pt x="182880" y="253218"/>
                    </a:cubicBezTo>
                    <a:cubicBezTo>
                      <a:pt x="158970" y="229308"/>
                      <a:pt x="98474" y="196948"/>
                      <a:pt x="98474" y="196948"/>
                    </a:cubicBezTo>
                    <a:cubicBezTo>
                      <a:pt x="93785" y="182880"/>
                      <a:pt x="91608" y="167707"/>
                      <a:pt x="84406" y="154744"/>
                    </a:cubicBezTo>
                    <a:cubicBezTo>
                      <a:pt x="67984" y="125185"/>
                      <a:pt x="38829" y="102417"/>
                      <a:pt x="28136" y="70338"/>
                    </a:cubicBezTo>
                    <a:cubicBezTo>
                      <a:pt x="10752" y="18188"/>
                      <a:pt x="20700" y="41398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>
                <a:off x="4983480" y="232117"/>
                <a:ext cx="1044527" cy="4125351"/>
              </a:xfrm>
              <a:custGeom>
                <a:avLst/>
                <a:gdLst>
                  <a:gd name="connsiteX0" fmla="*/ 506437 w 1392702"/>
                  <a:gd name="connsiteY0" fmla="*/ 0 h 5500468"/>
                  <a:gd name="connsiteX1" fmla="*/ 562708 w 1392702"/>
                  <a:gd name="connsiteY1" fmla="*/ 70339 h 5500468"/>
                  <a:gd name="connsiteX2" fmla="*/ 604911 w 1392702"/>
                  <a:gd name="connsiteY2" fmla="*/ 84406 h 5500468"/>
                  <a:gd name="connsiteX3" fmla="*/ 618978 w 1392702"/>
                  <a:gd name="connsiteY3" fmla="*/ 126609 h 5500468"/>
                  <a:gd name="connsiteX4" fmla="*/ 647114 w 1392702"/>
                  <a:gd name="connsiteY4" fmla="*/ 154745 h 5500468"/>
                  <a:gd name="connsiteX5" fmla="*/ 661182 w 1392702"/>
                  <a:gd name="connsiteY5" fmla="*/ 365760 h 5500468"/>
                  <a:gd name="connsiteX6" fmla="*/ 633046 w 1392702"/>
                  <a:gd name="connsiteY6" fmla="*/ 450166 h 5500468"/>
                  <a:gd name="connsiteX7" fmla="*/ 618978 w 1392702"/>
                  <a:gd name="connsiteY7" fmla="*/ 492369 h 5500468"/>
                  <a:gd name="connsiteX8" fmla="*/ 618978 w 1392702"/>
                  <a:gd name="connsiteY8" fmla="*/ 773723 h 5500468"/>
                  <a:gd name="connsiteX9" fmla="*/ 647114 w 1392702"/>
                  <a:gd name="connsiteY9" fmla="*/ 858129 h 5500468"/>
                  <a:gd name="connsiteX10" fmla="*/ 675249 w 1392702"/>
                  <a:gd name="connsiteY10" fmla="*/ 956603 h 5500468"/>
                  <a:gd name="connsiteX11" fmla="*/ 675249 w 1392702"/>
                  <a:gd name="connsiteY11" fmla="*/ 1195754 h 5500468"/>
                  <a:gd name="connsiteX12" fmla="*/ 661182 w 1392702"/>
                  <a:gd name="connsiteY12" fmla="*/ 1237957 h 5500468"/>
                  <a:gd name="connsiteX13" fmla="*/ 633046 w 1392702"/>
                  <a:gd name="connsiteY13" fmla="*/ 1266093 h 5500468"/>
                  <a:gd name="connsiteX14" fmla="*/ 604911 w 1392702"/>
                  <a:gd name="connsiteY14" fmla="*/ 1308296 h 5500468"/>
                  <a:gd name="connsiteX15" fmla="*/ 492369 w 1392702"/>
                  <a:gd name="connsiteY15" fmla="*/ 1406769 h 5500468"/>
                  <a:gd name="connsiteX16" fmla="*/ 464234 w 1392702"/>
                  <a:gd name="connsiteY16" fmla="*/ 1434905 h 5500468"/>
                  <a:gd name="connsiteX17" fmla="*/ 379828 w 1392702"/>
                  <a:gd name="connsiteY17" fmla="*/ 1477108 h 5500468"/>
                  <a:gd name="connsiteX18" fmla="*/ 281354 w 1392702"/>
                  <a:gd name="connsiteY18" fmla="*/ 1561514 h 5500468"/>
                  <a:gd name="connsiteX19" fmla="*/ 267286 w 1392702"/>
                  <a:gd name="connsiteY19" fmla="*/ 1603717 h 5500468"/>
                  <a:gd name="connsiteX20" fmla="*/ 239151 w 1392702"/>
                  <a:gd name="connsiteY20" fmla="*/ 1631853 h 5500468"/>
                  <a:gd name="connsiteX21" fmla="*/ 211015 w 1392702"/>
                  <a:gd name="connsiteY21" fmla="*/ 1716259 h 5500468"/>
                  <a:gd name="connsiteX22" fmla="*/ 196948 w 1392702"/>
                  <a:gd name="connsiteY22" fmla="*/ 1758462 h 5500468"/>
                  <a:gd name="connsiteX23" fmla="*/ 182880 w 1392702"/>
                  <a:gd name="connsiteY23" fmla="*/ 1800665 h 5500468"/>
                  <a:gd name="connsiteX24" fmla="*/ 168812 w 1392702"/>
                  <a:gd name="connsiteY24" fmla="*/ 1899139 h 5500468"/>
                  <a:gd name="connsiteX25" fmla="*/ 140677 w 1392702"/>
                  <a:gd name="connsiteY25" fmla="*/ 2096086 h 5500468"/>
                  <a:gd name="connsiteX26" fmla="*/ 98474 w 1392702"/>
                  <a:gd name="connsiteY26" fmla="*/ 2391508 h 5500468"/>
                  <a:gd name="connsiteX27" fmla="*/ 84406 w 1392702"/>
                  <a:gd name="connsiteY27" fmla="*/ 2475914 h 5500468"/>
                  <a:gd name="connsiteX28" fmla="*/ 42203 w 1392702"/>
                  <a:gd name="connsiteY28" fmla="*/ 2644726 h 5500468"/>
                  <a:gd name="connsiteX29" fmla="*/ 14068 w 1392702"/>
                  <a:gd name="connsiteY29" fmla="*/ 2954216 h 5500468"/>
                  <a:gd name="connsiteX30" fmla="*/ 0 w 1392702"/>
                  <a:gd name="connsiteY30" fmla="*/ 3024554 h 5500468"/>
                  <a:gd name="connsiteX31" fmla="*/ 14068 w 1392702"/>
                  <a:gd name="connsiteY31" fmla="*/ 3488788 h 5500468"/>
                  <a:gd name="connsiteX32" fmla="*/ 28135 w 1392702"/>
                  <a:gd name="connsiteY32" fmla="*/ 3530991 h 5500468"/>
                  <a:gd name="connsiteX33" fmla="*/ 84406 w 1392702"/>
                  <a:gd name="connsiteY33" fmla="*/ 3615397 h 5500468"/>
                  <a:gd name="connsiteX34" fmla="*/ 126609 w 1392702"/>
                  <a:gd name="connsiteY34" fmla="*/ 3685736 h 5500468"/>
                  <a:gd name="connsiteX35" fmla="*/ 182880 w 1392702"/>
                  <a:gd name="connsiteY35" fmla="*/ 3756074 h 5500468"/>
                  <a:gd name="connsiteX36" fmla="*/ 196948 w 1392702"/>
                  <a:gd name="connsiteY36" fmla="*/ 3798277 h 5500468"/>
                  <a:gd name="connsiteX37" fmla="*/ 225083 w 1392702"/>
                  <a:gd name="connsiteY37" fmla="*/ 3826413 h 5500468"/>
                  <a:gd name="connsiteX38" fmla="*/ 253218 w 1392702"/>
                  <a:gd name="connsiteY38" fmla="*/ 3868616 h 5500468"/>
                  <a:gd name="connsiteX39" fmla="*/ 323557 w 1392702"/>
                  <a:gd name="connsiteY39" fmla="*/ 3924886 h 5500468"/>
                  <a:gd name="connsiteX40" fmla="*/ 351692 w 1392702"/>
                  <a:gd name="connsiteY40" fmla="*/ 3953022 h 5500468"/>
                  <a:gd name="connsiteX41" fmla="*/ 365760 w 1392702"/>
                  <a:gd name="connsiteY41" fmla="*/ 3995225 h 5500468"/>
                  <a:gd name="connsiteX42" fmla="*/ 450166 w 1392702"/>
                  <a:gd name="connsiteY42" fmla="*/ 4093699 h 5500468"/>
                  <a:gd name="connsiteX43" fmla="*/ 478302 w 1392702"/>
                  <a:gd name="connsiteY43" fmla="*/ 4121834 h 5500468"/>
                  <a:gd name="connsiteX44" fmla="*/ 562708 w 1392702"/>
                  <a:gd name="connsiteY44" fmla="*/ 4164037 h 5500468"/>
                  <a:gd name="connsiteX45" fmla="*/ 590843 w 1392702"/>
                  <a:gd name="connsiteY45" fmla="*/ 4192173 h 5500468"/>
                  <a:gd name="connsiteX46" fmla="*/ 675249 w 1392702"/>
                  <a:gd name="connsiteY46" fmla="*/ 4220308 h 5500468"/>
                  <a:gd name="connsiteX47" fmla="*/ 689317 w 1392702"/>
                  <a:gd name="connsiteY47" fmla="*/ 4262511 h 5500468"/>
                  <a:gd name="connsiteX48" fmla="*/ 787791 w 1392702"/>
                  <a:gd name="connsiteY48" fmla="*/ 4346917 h 5500468"/>
                  <a:gd name="connsiteX49" fmla="*/ 801858 w 1392702"/>
                  <a:gd name="connsiteY49" fmla="*/ 4389120 h 5500468"/>
                  <a:gd name="connsiteX50" fmla="*/ 900332 w 1392702"/>
                  <a:gd name="connsiteY50" fmla="*/ 4501662 h 5500468"/>
                  <a:gd name="connsiteX51" fmla="*/ 928468 w 1392702"/>
                  <a:gd name="connsiteY51" fmla="*/ 4586068 h 5500468"/>
                  <a:gd name="connsiteX52" fmla="*/ 956603 w 1392702"/>
                  <a:gd name="connsiteY52" fmla="*/ 4628271 h 5500468"/>
                  <a:gd name="connsiteX53" fmla="*/ 970671 w 1392702"/>
                  <a:gd name="connsiteY53" fmla="*/ 4670474 h 5500468"/>
                  <a:gd name="connsiteX54" fmla="*/ 1012874 w 1392702"/>
                  <a:gd name="connsiteY54" fmla="*/ 4698609 h 5500468"/>
                  <a:gd name="connsiteX55" fmla="*/ 1041009 w 1392702"/>
                  <a:gd name="connsiteY55" fmla="*/ 4853354 h 5500468"/>
                  <a:gd name="connsiteX56" fmla="*/ 1055077 w 1392702"/>
                  <a:gd name="connsiteY56" fmla="*/ 4895557 h 5500468"/>
                  <a:gd name="connsiteX57" fmla="*/ 1069145 w 1392702"/>
                  <a:gd name="connsiteY57" fmla="*/ 4951828 h 5500468"/>
                  <a:gd name="connsiteX58" fmla="*/ 1097280 w 1392702"/>
                  <a:gd name="connsiteY58" fmla="*/ 5134708 h 5500468"/>
                  <a:gd name="connsiteX59" fmla="*/ 1125415 w 1392702"/>
                  <a:gd name="connsiteY59" fmla="*/ 5219114 h 5500468"/>
                  <a:gd name="connsiteX60" fmla="*/ 1139483 w 1392702"/>
                  <a:gd name="connsiteY60" fmla="*/ 5261317 h 5500468"/>
                  <a:gd name="connsiteX61" fmla="*/ 1195754 w 1392702"/>
                  <a:gd name="connsiteY61" fmla="*/ 5345723 h 5500468"/>
                  <a:gd name="connsiteX62" fmla="*/ 1223889 w 1392702"/>
                  <a:gd name="connsiteY62" fmla="*/ 5373859 h 5500468"/>
                  <a:gd name="connsiteX63" fmla="*/ 1294228 w 1392702"/>
                  <a:gd name="connsiteY63" fmla="*/ 5430129 h 5500468"/>
                  <a:gd name="connsiteX64" fmla="*/ 1322363 w 1392702"/>
                  <a:gd name="connsiteY64" fmla="*/ 5472333 h 5500468"/>
                  <a:gd name="connsiteX65" fmla="*/ 1378634 w 1392702"/>
                  <a:gd name="connsiteY65" fmla="*/ 5486400 h 5500468"/>
                  <a:gd name="connsiteX66" fmla="*/ 1392702 w 1392702"/>
                  <a:gd name="connsiteY66" fmla="*/ 5500468 h 550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392702" h="5500468">
                    <a:moveTo>
                      <a:pt x="506437" y="0"/>
                    </a:moveTo>
                    <a:cubicBezTo>
                      <a:pt x="525194" y="23446"/>
                      <a:pt x="539911" y="50798"/>
                      <a:pt x="562708" y="70339"/>
                    </a:cubicBezTo>
                    <a:cubicBezTo>
                      <a:pt x="573967" y="79989"/>
                      <a:pt x="594426" y="73921"/>
                      <a:pt x="604911" y="84406"/>
                    </a:cubicBezTo>
                    <a:cubicBezTo>
                      <a:pt x="615396" y="94891"/>
                      <a:pt x="611349" y="113894"/>
                      <a:pt x="618978" y="126609"/>
                    </a:cubicBezTo>
                    <a:cubicBezTo>
                      <a:pt x="625802" y="137982"/>
                      <a:pt x="637735" y="145366"/>
                      <a:pt x="647114" y="154745"/>
                    </a:cubicBezTo>
                    <a:cubicBezTo>
                      <a:pt x="682620" y="261264"/>
                      <a:pt x="687196" y="235691"/>
                      <a:pt x="661182" y="365760"/>
                    </a:cubicBezTo>
                    <a:cubicBezTo>
                      <a:pt x="655366" y="394841"/>
                      <a:pt x="642425" y="422031"/>
                      <a:pt x="633046" y="450166"/>
                    </a:cubicBezTo>
                    <a:lnTo>
                      <a:pt x="618978" y="492369"/>
                    </a:lnTo>
                    <a:cubicBezTo>
                      <a:pt x="602845" y="621438"/>
                      <a:pt x="594397" y="626236"/>
                      <a:pt x="618978" y="773723"/>
                    </a:cubicBezTo>
                    <a:cubicBezTo>
                      <a:pt x="623854" y="802977"/>
                      <a:pt x="637735" y="829994"/>
                      <a:pt x="647114" y="858129"/>
                    </a:cubicBezTo>
                    <a:cubicBezTo>
                      <a:pt x="667295" y="918671"/>
                      <a:pt x="657587" y="885952"/>
                      <a:pt x="675249" y="956603"/>
                    </a:cubicBezTo>
                    <a:cubicBezTo>
                      <a:pt x="689748" y="1087093"/>
                      <a:pt x="697917" y="1071077"/>
                      <a:pt x="675249" y="1195754"/>
                    </a:cubicBezTo>
                    <a:cubicBezTo>
                      <a:pt x="672596" y="1210343"/>
                      <a:pt x="668811" y="1225242"/>
                      <a:pt x="661182" y="1237957"/>
                    </a:cubicBezTo>
                    <a:cubicBezTo>
                      <a:pt x="654358" y="1249330"/>
                      <a:pt x="641332" y="1255736"/>
                      <a:pt x="633046" y="1266093"/>
                    </a:cubicBezTo>
                    <a:cubicBezTo>
                      <a:pt x="622484" y="1279295"/>
                      <a:pt x="616044" y="1295572"/>
                      <a:pt x="604911" y="1308296"/>
                    </a:cubicBezTo>
                    <a:cubicBezTo>
                      <a:pt x="503671" y="1423998"/>
                      <a:pt x="571821" y="1343206"/>
                      <a:pt x="492369" y="1406769"/>
                    </a:cubicBezTo>
                    <a:cubicBezTo>
                      <a:pt x="482012" y="1415055"/>
                      <a:pt x="474591" y="1426619"/>
                      <a:pt x="464234" y="1434905"/>
                    </a:cubicBezTo>
                    <a:cubicBezTo>
                      <a:pt x="425278" y="1466070"/>
                      <a:pt x="424401" y="1462250"/>
                      <a:pt x="379828" y="1477108"/>
                    </a:cubicBezTo>
                    <a:cubicBezTo>
                      <a:pt x="311602" y="1545334"/>
                      <a:pt x="345628" y="1518665"/>
                      <a:pt x="281354" y="1561514"/>
                    </a:cubicBezTo>
                    <a:cubicBezTo>
                      <a:pt x="276665" y="1575582"/>
                      <a:pt x="274915" y="1591001"/>
                      <a:pt x="267286" y="1603717"/>
                    </a:cubicBezTo>
                    <a:cubicBezTo>
                      <a:pt x="260462" y="1615090"/>
                      <a:pt x="245082" y="1619990"/>
                      <a:pt x="239151" y="1631853"/>
                    </a:cubicBezTo>
                    <a:cubicBezTo>
                      <a:pt x="225888" y="1658379"/>
                      <a:pt x="220393" y="1688124"/>
                      <a:pt x="211015" y="1716259"/>
                    </a:cubicBezTo>
                    <a:lnTo>
                      <a:pt x="196948" y="1758462"/>
                    </a:lnTo>
                    <a:lnTo>
                      <a:pt x="182880" y="1800665"/>
                    </a:lnTo>
                    <a:cubicBezTo>
                      <a:pt x="178191" y="1833490"/>
                      <a:pt x="172474" y="1866184"/>
                      <a:pt x="168812" y="1899139"/>
                    </a:cubicBezTo>
                    <a:cubicBezTo>
                      <a:pt x="148265" y="2084062"/>
                      <a:pt x="172595" y="2000335"/>
                      <a:pt x="140677" y="2096086"/>
                    </a:cubicBezTo>
                    <a:cubicBezTo>
                      <a:pt x="91303" y="2491081"/>
                      <a:pt x="133149" y="2200797"/>
                      <a:pt x="98474" y="2391508"/>
                    </a:cubicBezTo>
                    <a:cubicBezTo>
                      <a:pt x="93371" y="2419571"/>
                      <a:pt x="91324" y="2448242"/>
                      <a:pt x="84406" y="2475914"/>
                    </a:cubicBezTo>
                    <a:cubicBezTo>
                      <a:pt x="28673" y="2698845"/>
                      <a:pt x="79015" y="2423862"/>
                      <a:pt x="42203" y="2644726"/>
                    </a:cubicBezTo>
                    <a:cubicBezTo>
                      <a:pt x="33184" y="2770995"/>
                      <a:pt x="31851" y="2838626"/>
                      <a:pt x="14068" y="2954216"/>
                    </a:cubicBezTo>
                    <a:cubicBezTo>
                      <a:pt x="10432" y="2977848"/>
                      <a:pt x="4689" y="3001108"/>
                      <a:pt x="0" y="3024554"/>
                    </a:cubicBezTo>
                    <a:cubicBezTo>
                      <a:pt x="4689" y="3179299"/>
                      <a:pt x="5480" y="3334211"/>
                      <a:pt x="14068" y="3488788"/>
                    </a:cubicBezTo>
                    <a:cubicBezTo>
                      <a:pt x="14891" y="3503594"/>
                      <a:pt x="20934" y="3518028"/>
                      <a:pt x="28135" y="3530991"/>
                    </a:cubicBezTo>
                    <a:cubicBezTo>
                      <a:pt x="44557" y="3560550"/>
                      <a:pt x="73713" y="3583318"/>
                      <a:pt x="84406" y="3615397"/>
                    </a:cubicBezTo>
                    <a:cubicBezTo>
                      <a:pt x="102668" y="3670183"/>
                      <a:pt x="87989" y="3647114"/>
                      <a:pt x="126609" y="3685736"/>
                    </a:cubicBezTo>
                    <a:cubicBezTo>
                      <a:pt x="161969" y="3791815"/>
                      <a:pt x="110158" y="3665172"/>
                      <a:pt x="182880" y="3756074"/>
                    </a:cubicBezTo>
                    <a:cubicBezTo>
                      <a:pt x="192143" y="3767653"/>
                      <a:pt x="189319" y="3785561"/>
                      <a:pt x="196948" y="3798277"/>
                    </a:cubicBezTo>
                    <a:cubicBezTo>
                      <a:pt x="203772" y="3809650"/>
                      <a:pt x="216798" y="3816056"/>
                      <a:pt x="225083" y="3826413"/>
                    </a:cubicBezTo>
                    <a:cubicBezTo>
                      <a:pt x="235645" y="3839615"/>
                      <a:pt x="242656" y="3855414"/>
                      <a:pt x="253218" y="3868616"/>
                    </a:cubicBezTo>
                    <a:cubicBezTo>
                      <a:pt x="283410" y="3906356"/>
                      <a:pt x="282937" y="3892390"/>
                      <a:pt x="323557" y="3924886"/>
                    </a:cubicBezTo>
                    <a:cubicBezTo>
                      <a:pt x="333914" y="3933172"/>
                      <a:pt x="342314" y="3943643"/>
                      <a:pt x="351692" y="3953022"/>
                    </a:cubicBezTo>
                    <a:cubicBezTo>
                      <a:pt x="356381" y="3967090"/>
                      <a:pt x="359128" y="3981962"/>
                      <a:pt x="365760" y="3995225"/>
                    </a:cubicBezTo>
                    <a:cubicBezTo>
                      <a:pt x="387185" y="4038075"/>
                      <a:pt x="415553" y="4059086"/>
                      <a:pt x="450166" y="4093699"/>
                    </a:cubicBezTo>
                    <a:cubicBezTo>
                      <a:pt x="459545" y="4103077"/>
                      <a:pt x="465719" y="4117640"/>
                      <a:pt x="478302" y="4121834"/>
                    </a:cubicBezTo>
                    <a:cubicBezTo>
                      <a:pt x="522875" y="4136692"/>
                      <a:pt x="523752" y="4132872"/>
                      <a:pt x="562708" y="4164037"/>
                    </a:cubicBezTo>
                    <a:cubicBezTo>
                      <a:pt x="573065" y="4172323"/>
                      <a:pt x="578980" y="4186241"/>
                      <a:pt x="590843" y="4192173"/>
                    </a:cubicBezTo>
                    <a:cubicBezTo>
                      <a:pt x="617369" y="4205436"/>
                      <a:pt x="675249" y="4220308"/>
                      <a:pt x="675249" y="4220308"/>
                    </a:cubicBezTo>
                    <a:cubicBezTo>
                      <a:pt x="679938" y="4234376"/>
                      <a:pt x="681092" y="4250173"/>
                      <a:pt x="689317" y="4262511"/>
                    </a:cubicBezTo>
                    <a:cubicBezTo>
                      <a:pt x="708911" y="4291903"/>
                      <a:pt x="761787" y="4327414"/>
                      <a:pt x="787791" y="4346917"/>
                    </a:cubicBezTo>
                    <a:cubicBezTo>
                      <a:pt x="792480" y="4360985"/>
                      <a:pt x="792961" y="4377257"/>
                      <a:pt x="801858" y="4389120"/>
                    </a:cubicBezTo>
                    <a:cubicBezTo>
                      <a:pt x="839421" y="4439205"/>
                      <a:pt x="876612" y="4448293"/>
                      <a:pt x="900332" y="4501662"/>
                    </a:cubicBezTo>
                    <a:cubicBezTo>
                      <a:pt x="912377" y="4528763"/>
                      <a:pt x="912017" y="4561392"/>
                      <a:pt x="928468" y="4586068"/>
                    </a:cubicBezTo>
                    <a:cubicBezTo>
                      <a:pt x="937846" y="4600136"/>
                      <a:pt x="949042" y="4613149"/>
                      <a:pt x="956603" y="4628271"/>
                    </a:cubicBezTo>
                    <a:cubicBezTo>
                      <a:pt x="963235" y="4641534"/>
                      <a:pt x="961408" y="4658895"/>
                      <a:pt x="970671" y="4670474"/>
                    </a:cubicBezTo>
                    <a:cubicBezTo>
                      <a:pt x="981233" y="4683676"/>
                      <a:pt x="998806" y="4689231"/>
                      <a:pt x="1012874" y="4698609"/>
                    </a:cubicBezTo>
                    <a:cubicBezTo>
                      <a:pt x="1045137" y="4795398"/>
                      <a:pt x="1009195" y="4678375"/>
                      <a:pt x="1041009" y="4853354"/>
                    </a:cubicBezTo>
                    <a:cubicBezTo>
                      <a:pt x="1043662" y="4867943"/>
                      <a:pt x="1051003" y="4881299"/>
                      <a:pt x="1055077" y="4895557"/>
                    </a:cubicBezTo>
                    <a:cubicBezTo>
                      <a:pt x="1060389" y="4914147"/>
                      <a:pt x="1064456" y="4933071"/>
                      <a:pt x="1069145" y="4951828"/>
                    </a:cubicBezTo>
                    <a:cubicBezTo>
                      <a:pt x="1075728" y="5004494"/>
                      <a:pt x="1082407" y="5080172"/>
                      <a:pt x="1097280" y="5134708"/>
                    </a:cubicBezTo>
                    <a:cubicBezTo>
                      <a:pt x="1105083" y="5163320"/>
                      <a:pt x="1116037" y="5190979"/>
                      <a:pt x="1125415" y="5219114"/>
                    </a:cubicBezTo>
                    <a:cubicBezTo>
                      <a:pt x="1130104" y="5233182"/>
                      <a:pt x="1131258" y="5248979"/>
                      <a:pt x="1139483" y="5261317"/>
                    </a:cubicBezTo>
                    <a:cubicBezTo>
                      <a:pt x="1158240" y="5289452"/>
                      <a:pt x="1171844" y="5321812"/>
                      <a:pt x="1195754" y="5345723"/>
                    </a:cubicBezTo>
                    <a:cubicBezTo>
                      <a:pt x="1205132" y="5355102"/>
                      <a:pt x="1215604" y="5363502"/>
                      <a:pt x="1223889" y="5373859"/>
                    </a:cubicBezTo>
                    <a:cubicBezTo>
                      <a:pt x="1270166" y="5431705"/>
                      <a:pt x="1227289" y="5407817"/>
                      <a:pt x="1294228" y="5430129"/>
                    </a:cubicBezTo>
                    <a:cubicBezTo>
                      <a:pt x="1303606" y="5444197"/>
                      <a:pt x="1308295" y="5462954"/>
                      <a:pt x="1322363" y="5472333"/>
                    </a:cubicBezTo>
                    <a:cubicBezTo>
                      <a:pt x="1338450" y="5483058"/>
                      <a:pt x="1360683" y="5479220"/>
                      <a:pt x="1378634" y="5486400"/>
                    </a:cubicBezTo>
                    <a:cubicBezTo>
                      <a:pt x="1384791" y="5488863"/>
                      <a:pt x="1388013" y="5495779"/>
                      <a:pt x="1392702" y="55004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" name="フリーフォーム 17"/>
              <p:cNvSpPr/>
              <p:nvPr/>
            </p:nvSpPr>
            <p:spPr>
              <a:xfrm>
                <a:off x="4846320" y="2574388"/>
                <a:ext cx="348176" cy="2089052"/>
              </a:xfrm>
              <a:custGeom>
                <a:avLst/>
                <a:gdLst>
                  <a:gd name="connsiteX0" fmla="*/ 182880 w 464234"/>
                  <a:gd name="connsiteY0" fmla="*/ 0 h 2785403"/>
                  <a:gd name="connsiteX1" fmla="*/ 168812 w 464234"/>
                  <a:gd name="connsiteY1" fmla="*/ 70338 h 2785403"/>
                  <a:gd name="connsiteX2" fmla="*/ 140677 w 464234"/>
                  <a:gd name="connsiteY2" fmla="*/ 98474 h 2785403"/>
                  <a:gd name="connsiteX3" fmla="*/ 70338 w 464234"/>
                  <a:gd name="connsiteY3" fmla="*/ 211015 h 2785403"/>
                  <a:gd name="connsiteX4" fmla="*/ 42203 w 464234"/>
                  <a:gd name="connsiteY4" fmla="*/ 365760 h 2785403"/>
                  <a:gd name="connsiteX5" fmla="*/ 28135 w 464234"/>
                  <a:gd name="connsiteY5" fmla="*/ 548640 h 2785403"/>
                  <a:gd name="connsiteX6" fmla="*/ 0 w 464234"/>
                  <a:gd name="connsiteY6" fmla="*/ 928468 h 2785403"/>
                  <a:gd name="connsiteX7" fmla="*/ 14068 w 464234"/>
                  <a:gd name="connsiteY7" fmla="*/ 1294228 h 2785403"/>
                  <a:gd name="connsiteX8" fmla="*/ 28135 w 464234"/>
                  <a:gd name="connsiteY8" fmla="*/ 1547446 h 2785403"/>
                  <a:gd name="connsiteX9" fmla="*/ 14068 w 464234"/>
                  <a:gd name="connsiteY9" fmla="*/ 1997612 h 2785403"/>
                  <a:gd name="connsiteX10" fmla="*/ 56271 w 464234"/>
                  <a:gd name="connsiteY10" fmla="*/ 2180492 h 2785403"/>
                  <a:gd name="connsiteX11" fmla="*/ 84406 w 464234"/>
                  <a:gd name="connsiteY11" fmla="*/ 2208628 h 2785403"/>
                  <a:gd name="connsiteX12" fmla="*/ 98474 w 464234"/>
                  <a:gd name="connsiteY12" fmla="*/ 2250831 h 2785403"/>
                  <a:gd name="connsiteX13" fmla="*/ 154745 w 464234"/>
                  <a:gd name="connsiteY13" fmla="*/ 2321169 h 2785403"/>
                  <a:gd name="connsiteX14" fmla="*/ 168812 w 464234"/>
                  <a:gd name="connsiteY14" fmla="*/ 2363372 h 2785403"/>
                  <a:gd name="connsiteX15" fmla="*/ 196948 w 464234"/>
                  <a:gd name="connsiteY15" fmla="*/ 2391508 h 2785403"/>
                  <a:gd name="connsiteX16" fmla="*/ 225083 w 464234"/>
                  <a:gd name="connsiteY16" fmla="*/ 2475914 h 2785403"/>
                  <a:gd name="connsiteX17" fmla="*/ 253218 w 464234"/>
                  <a:gd name="connsiteY17" fmla="*/ 2518117 h 2785403"/>
                  <a:gd name="connsiteX18" fmla="*/ 295422 w 464234"/>
                  <a:gd name="connsiteY18" fmla="*/ 2588455 h 2785403"/>
                  <a:gd name="connsiteX19" fmla="*/ 337625 w 464234"/>
                  <a:gd name="connsiteY19" fmla="*/ 2602523 h 2785403"/>
                  <a:gd name="connsiteX20" fmla="*/ 422031 w 464234"/>
                  <a:gd name="connsiteY20" fmla="*/ 2715065 h 2785403"/>
                  <a:gd name="connsiteX21" fmla="*/ 464234 w 464234"/>
                  <a:gd name="connsiteY21" fmla="*/ 2785403 h 278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4234" h="2785403">
                    <a:moveTo>
                      <a:pt x="182880" y="0"/>
                    </a:moveTo>
                    <a:cubicBezTo>
                      <a:pt x="178191" y="23446"/>
                      <a:pt x="178231" y="48361"/>
                      <a:pt x="168812" y="70338"/>
                    </a:cubicBezTo>
                    <a:cubicBezTo>
                      <a:pt x="163587" y="82529"/>
                      <a:pt x="146608" y="86611"/>
                      <a:pt x="140677" y="98474"/>
                    </a:cubicBezTo>
                    <a:cubicBezTo>
                      <a:pt x="82085" y="215659"/>
                      <a:pt x="151534" y="156886"/>
                      <a:pt x="70338" y="211015"/>
                    </a:cubicBezTo>
                    <a:cubicBezTo>
                      <a:pt x="46396" y="282844"/>
                      <a:pt x="52808" y="254412"/>
                      <a:pt x="42203" y="365760"/>
                    </a:cubicBezTo>
                    <a:cubicBezTo>
                      <a:pt x="36406" y="426625"/>
                      <a:pt x="32071" y="487627"/>
                      <a:pt x="28135" y="548640"/>
                    </a:cubicBezTo>
                    <a:cubicBezTo>
                      <a:pt x="5395" y="901113"/>
                      <a:pt x="26577" y="689279"/>
                      <a:pt x="0" y="928468"/>
                    </a:cubicBezTo>
                    <a:cubicBezTo>
                      <a:pt x="4689" y="1050388"/>
                      <a:pt x="8528" y="1172344"/>
                      <a:pt x="14068" y="1294228"/>
                    </a:cubicBezTo>
                    <a:cubicBezTo>
                      <a:pt x="17907" y="1378677"/>
                      <a:pt x="28135" y="1462910"/>
                      <a:pt x="28135" y="1547446"/>
                    </a:cubicBezTo>
                    <a:cubicBezTo>
                      <a:pt x="28135" y="1697575"/>
                      <a:pt x="18757" y="1847557"/>
                      <a:pt x="14068" y="1997612"/>
                    </a:cubicBezTo>
                    <a:cubicBezTo>
                      <a:pt x="17937" y="2024697"/>
                      <a:pt x="30522" y="2154742"/>
                      <a:pt x="56271" y="2180492"/>
                    </a:cubicBezTo>
                    <a:lnTo>
                      <a:pt x="84406" y="2208628"/>
                    </a:lnTo>
                    <a:cubicBezTo>
                      <a:pt x="89095" y="2222696"/>
                      <a:pt x="91842" y="2237568"/>
                      <a:pt x="98474" y="2250831"/>
                    </a:cubicBezTo>
                    <a:cubicBezTo>
                      <a:pt x="116221" y="2286326"/>
                      <a:pt x="128574" y="2294999"/>
                      <a:pt x="154745" y="2321169"/>
                    </a:cubicBezTo>
                    <a:cubicBezTo>
                      <a:pt x="159434" y="2335237"/>
                      <a:pt x="161183" y="2350657"/>
                      <a:pt x="168812" y="2363372"/>
                    </a:cubicBezTo>
                    <a:cubicBezTo>
                      <a:pt x="175636" y="2374745"/>
                      <a:pt x="191016" y="2379645"/>
                      <a:pt x="196948" y="2391508"/>
                    </a:cubicBezTo>
                    <a:cubicBezTo>
                      <a:pt x="210211" y="2418034"/>
                      <a:pt x="208632" y="2451238"/>
                      <a:pt x="225083" y="2475914"/>
                    </a:cubicBezTo>
                    <a:cubicBezTo>
                      <a:pt x="234461" y="2489982"/>
                      <a:pt x="245657" y="2502995"/>
                      <a:pt x="253218" y="2518117"/>
                    </a:cubicBezTo>
                    <a:cubicBezTo>
                      <a:pt x="272188" y="2556056"/>
                      <a:pt x="256168" y="2564903"/>
                      <a:pt x="295422" y="2588455"/>
                    </a:cubicBezTo>
                    <a:cubicBezTo>
                      <a:pt x="308138" y="2596084"/>
                      <a:pt x="323557" y="2597834"/>
                      <a:pt x="337625" y="2602523"/>
                    </a:cubicBezTo>
                    <a:cubicBezTo>
                      <a:pt x="374225" y="2712328"/>
                      <a:pt x="314266" y="2553416"/>
                      <a:pt x="422031" y="2715065"/>
                    </a:cubicBezTo>
                    <a:cubicBezTo>
                      <a:pt x="455982" y="2765992"/>
                      <a:pt x="442605" y="2742146"/>
                      <a:pt x="464234" y="2785403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4192172" y="3882683"/>
                <a:ext cx="675249" cy="822960"/>
              </a:xfrm>
              <a:custGeom>
                <a:avLst/>
                <a:gdLst>
                  <a:gd name="connsiteX0" fmla="*/ 900332 w 900332"/>
                  <a:gd name="connsiteY0" fmla="*/ 0 h 1097280"/>
                  <a:gd name="connsiteX1" fmla="*/ 872197 w 900332"/>
                  <a:gd name="connsiteY1" fmla="*/ 70338 h 1097280"/>
                  <a:gd name="connsiteX2" fmla="*/ 829994 w 900332"/>
                  <a:gd name="connsiteY2" fmla="*/ 98474 h 1097280"/>
                  <a:gd name="connsiteX3" fmla="*/ 773723 w 900332"/>
                  <a:gd name="connsiteY3" fmla="*/ 168812 h 1097280"/>
                  <a:gd name="connsiteX4" fmla="*/ 703385 w 900332"/>
                  <a:gd name="connsiteY4" fmla="*/ 225083 h 1097280"/>
                  <a:gd name="connsiteX5" fmla="*/ 618979 w 900332"/>
                  <a:gd name="connsiteY5" fmla="*/ 323557 h 1097280"/>
                  <a:gd name="connsiteX6" fmla="*/ 548640 w 900332"/>
                  <a:gd name="connsiteY6" fmla="*/ 379827 h 1097280"/>
                  <a:gd name="connsiteX7" fmla="*/ 520505 w 900332"/>
                  <a:gd name="connsiteY7" fmla="*/ 422031 h 1097280"/>
                  <a:gd name="connsiteX8" fmla="*/ 492369 w 900332"/>
                  <a:gd name="connsiteY8" fmla="*/ 450166 h 1097280"/>
                  <a:gd name="connsiteX9" fmla="*/ 450166 w 900332"/>
                  <a:gd name="connsiteY9" fmla="*/ 520504 h 1097280"/>
                  <a:gd name="connsiteX10" fmla="*/ 393895 w 900332"/>
                  <a:gd name="connsiteY10" fmla="*/ 633046 h 1097280"/>
                  <a:gd name="connsiteX11" fmla="*/ 323557 w 900332"/>
                  <a:gd name="connsiteY11" fmla="*/ 731520 h 1097280"/>
                  <a:gd name="connsiteX12" fmla="*/ 281354 w 900332"/>
                  <a:gd name="connsiteY12" fmla="*/ 759655 h 1097280"/>
                  <a:gd name="connsiteX13" fmla="*/ 196948 w 900332"/>
                  <a:gd name="connsiteY13" fmla="*/ 787791 h 1097280"/>
                  <a:gd name="connsiteX14" fmla="*/ 154745 w 900332"/>
                  <a:gd name="connsiteY14" fmla="*/ 801858 h 1097280"/>
                  <a:gd name="connsiteX15" fmla="*/ 126609 w 900332"/>
                  <a:gd name="connsiteY15" fmla="*/ 829994 h 1097280"/>
                  <a:gd name="connsiteX16" fmla="*/ 98474 w 900332"/>
                  <a:gd name="connsiteY16" fmla="*/ 872197 h 1097280"/>
                  <a:gd name="connsiteX17" fmla="*/ 56271 w 900332"/>
                  <a:gd name="connsiteY17" fmla="*/ 900332 h 1097280"/>
                  <a:gd name="connsiteX18" fmla="*/ 28135 w 900332"/>
                  <a:gd name="connsiteY18" fmla="*/ 984738 h 1097280"/>
                  <a:gd name="connsiteX19" fmla="*/ 14068 w 900332"/>
                  <a:gd name="connsiteY19" fmla="*/ 1026941 h 1097280"/>
                  <a:gd name="connsiteX20" fmla="*/ 0 w 900332"/>
                  <a:gd name="connsiteY20" fmla="*/ 1069144 h 1097280"/>
                  <a:gd name="connsiteX21" fmla="*/ 0 w 900332"/>
                  <a:gd name="connsiteY21" fmla="*/ 1097280 h 109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332" h="1097280">
                    <a:moveTo>
                      <a:pt x="900332" y="0"/>
                    </a:moveTo>
                    <a:cubicBezTo>
                      <a:pt x="890954" y="23446"/>
                      <a:pt x="886874" y="49789"/>
                      <a:pt x="872197" y="70338"/>
                    </a:cubicBezTo>
                    <a:cubicBezTo>
                      <a:pt x="862370" y="84096"/>
                      <a:pt x="840556" y="85272"/>
                      <a:pt x="829994" y="98474"/>
                    </a:cubicBezTo>
                    <a:cubicBezTo>
                      <a:pt x="752339" y="195543"/>
                      <a:pt x="894668" y="88183"/>
                      <a:pt x="773723" y="168812"/>
                    </a:cubicBezTo>
                    <a:cubicBezTo>
                      <a:pt x="705166" y="271648"/>
                      <a:pt x="789866" y="163311"/>
                      <a:pt x="703385" y="225083"/>
                    </a:cubicBezTo>
                    <a:cubicBezTo>
                      <a:pt x="640169" y="270238"/>
                      <a:pt x="658635" y="273988"/>
                      <a:pt x="618979" y="323557"/>
                    </a:cubicBezTo>
                    <a:cubicBezTo>
                      <a:pt x="596071" y="352191"/>
                      <a:pt x="579974" y="358938"/>
                      <a:pt x="548640" y="379827"/>
                    </a:cubicBezTo>
                    <a:cubicBezTo>
                      <a:pt x="539262" y="393895"/>
                      <a:pt x="531067" y="408828"/>
                      <a:pt x="520505" y="422031"/>
                    </a:cubicBezTo>
                    <a:cubicBezTo>
                      <a:pt x="512220" y="432388"/>
                      <a:pt x="499193" y="438793"/>
                      <a:pt x="492369" y="450166"/>
                    </a:cubicBezTo>
                    <a:cubicBezTo>
                      <a:pt x="437583" y="541475"/>
                      <a:pt x="521457" y="449216"/>
                      <a:pt x="450166" y="520504"/>
                    </a:cubicBezTo>
                    <a:cubicBezTo>
                      <a:pt x="417837" y="617494"/>
                      <a:pt x="443002" y="583940"/>
                      <a:pt x="393895" y="633046"/>
                    </a:cubicBezTo>
                    <a:cubicBezTo>
                      <a:pt x="351693" y="759654"/>
                      <a:pt x="398584" y="694006"/>
                      <a:pt x="323557" y="731520"/>
                    </a:cubicBezTo>
                    <a:cubicBezTo>
                      <a:pt x="308435" y="739081"/>
                      <a:pt x="296804" y="752788"/>
                      <a:pt x="281354" y="759655"/>
                    </a:cubicBezTo>
                    <a:cubicBezTo>
                      <a:pt x="254253" y="771700"/>
                      <a:pt x="225083" y="778413"/>
                      <a:pt x="196948" y="787791"/>
                    </a:cubicBezTo>
                    <a:lnTo>
                      <a:pt x="154745" y="801858"/>
                    </a:lnTo>
                    <a:cubicBezTo>
                      <a:pt x="145366" y="811237"/>
                      <a:pt x="134895" y="819637"/>
                      <a:pt x="126609" y="829994"/>
                    </a:cubicBezTo>
                    <a:cubicBezTo>
                      <a:pt x="116047" y="843196"/>
                      <a:pt x="110429" y="860242"/>
                      <a:pt x="98474" y="872197"/>
                    </a:cubicBezTo>
                    <a:cubicBezTo>
                      <a:pt x="86519" y="884152"/>
                      <a:pt x="70339" y="890954"/>
                      <a:pt x="56271" y="900332"/>
                    </a:cubicBezTo>
                    <a:lnTo>
                      <a:pt x="28135" y="984738"/>
                    </a:lnTo>
                    <a:lnTo>
                      <a:pt x="14068" y="1026941"/>
                    </a:lnTo>
                    <a:cubicBezTo>
                      <a:pt x="9379" y="1041009"/>
                      <a:pt x="0" y="1054315"/>
                      <a:pt x="0" y="1069144"/>
                    </a:cubicBezTo>
                    <a:lnTo>
                      <a:pt x="0" y="109728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3464169" y="1382151"/>
                <a:ext cx="1719776" cy="2648243"/>
              </a:xfrm>
              <a:custGeom>
                <a:avLst/>
                <a:gdLst>
                  <a:gd name="connsiteX0" fmla="*/ 2293034 w 2293034"/>
                  <a:gd name="connsiteY0" fmla="*/ 0 h 3530990"/>
                  <a:gd name="connsiteX1" fmla="*/ 2166425 w 2293034"/>
                  <a:gd name="connsiteY1" fmla="*/ 28135 h 3530990"/>
                  <a:gd name="connsiteX2" fmla="*/ 2124222 w 2293034"/>
                  <a:gd name="connsiteY2" fmla="*/ 56270 h 3530990"/>
                  <a:gd name="connsiteX3" fmla="*/ 2039816 w 2293034"/>
                  <a:gd name="connsiteY3" fmla="*/ 84406 h 3530990"/>
                  <a:gd name="connsiteX4" fmla="*/ 1997613 w 2293034"/>
                  <a:gd name="connsiteY4" fmla="*/ 98474 h 3530990"/>
                  <a:gd name="connsiteX5" fmla="*/ 1955410 w 2293034"/>
                  <a:gd name="connsiteY5" fmla="*/ 168812 h 3530990"/>
                  <a:gd name="connsiteX6" fmla="*/ 1856936 w 2293034"/>
                  <a:gd name="connsiteY6" fmla="*/ 239150 h 3530990"/>
                  <a:gd name="connsiteX7" fmla="*/ 1786597 w 2293034"/>
                  <a:gd name="connsiteY7" fmla="*/ 295421 h 3530990"/>
                  <a:gd name="connsiteX8" fmla="*/ 1730326 w 2293034"/>
                  <a:gd name="connsiteY8" fmla="*/ 351692 h 3530990"/>
                  <a:gd name="connsiteX9" fmla="*/ 1702191 w 2293034"/>
                  <a:gd name="connsiteY9" fmla="*/ 393895 h 3530990"/>
                  <a:gd name="connsiteX10" fmla="*/ 1659988 w 2293034"/>
                  <a:gd name="connsiteY10" fmla="*/ 422030 h 3530990"/>
                  <a:gd name="connsiteX11" fmla="*/ 1575582 w 2293034"/>
                  <a:gd name="connsiteY11" fmla="*/ 506437 h 3530990"/>
                  <a:gd name="connsiteX12" fmla="*/ 1505243 w 2293034"/>
                  <a:gd name="connsiteY12" fmla="*/ 562707 h 3530990"/>
                  <a:gd name="connsiteX13" fmla="*/ 1463040 w 2293034"/>
                  <a:gd name="connsiteY13" fmla="*/ 576775 h 3530990"/>
                  <a:gd name="connsiteX14" fmla="*/ 1392702 w 2293034"/>
                  <a:gd name="connsiteY14" fmla="*/ 647114 h 3530990"/>
                  <a:gd name="connsiteX15" fmla="*/ 1364566 w 2293034"/>
                  <a:gd name="connsiteY15" fmla="*/ 675249 h 3530990"/>
                  <a:gd name="connsiteX16" fmla="*/ 1308296 w 2293034"/>
                  <a:gd name="connsiteY16" fmla="*/ 801858 h 3530990"/>
                  <a:gd name="connsiteX17" fmla="*/ 1280160 w 2293034"/>
                  <a:gd name="connsiteY17" fmla="*/ 829994 h 3530990"/>
                  <a:gd name="connsiteX18" fmla="*/ 1252025 w 2293034"/>
                  <a:gd name="connsiteY18" fmla="*/ 872197 h 3530990"/>
                  <a:gd name="connsiteX19" fmla="*/ 1209822 w 2293034"/>
                  <a:gd name="connsiteY19" fmla="*/ 900332 h 3530990"/>
                  <a:gd name="connsiteX20" fmla="*/ 1181686 w 2293034"/>
                  <a:gd name="connsiteY20" fmla="*/ 928467 h 3530990"/>
                  <a:gd name="connsiteX21" fmla="*/ 1139483 w 2293034"/>
                  <a:gd name="connsiteY21" fmla="*/ 998806 h 3530990"/>
                  <a:gd name="connsiteX22" fmla="*/ 1125416 w 2293034"/>
                  <a:gd name="connsiteY22" fmla="*/ 1041009 h 3530990"/>
                  <a:gd name="connsiteX23" fmla="*/ 1083213 w 2293034"/>
                  <a:gd name="connsiteY23" fmla="*/ 1055077 h 3530990"/>
                  <a:gd name="connsiteX24" fmla="*/ 970671 w 2293034"/>
                  <a:gd name="connsiteY24" fmla="*/ 1153550 h 3530990"/>
                  <a:gd name="connsiteX25" fmla="*/ 900333 w 2293034"/>
                  <a:gd name="connsiteY25" fmla="*/ 1209821 h 3530990"/>
                  <a:gd name="connsiteX26" fmla="*/ 872197 w 2293034"/>
                  <a:gd name="connsiteY26" fmla="*/ 1237957 h 3530990"/>
                  <a:gd name="connsiteX27" fmla="*/ 829994 w 2293034"/>
                  <a:gd name="connsiteY27" fmla="*/ 1252024 h 3530990"/>
                  <a:gd name="connsiteX28" fmla="*/ 773723 w 2293034"/>
                  <a:gd name="connsiteY28" fmla="*/ 1308295 h 3530990"/>
                  <a:gd name="connsiteX29" fmla="*/ 731520 w 2293034"/>
                  <a:gd name="connsiteY29" fmla="*/ 1378634 h 3530990"/>
                  <a:gd name="connsiteX30" fmla="*/ 717453 w 2293034"/>
                  <a:gd name="connsiteY30" fmla="*/ 1420837 h 3530990"/>
                  <a:gd name="connsiteX31" fmla="*/ 647114 w 2293034"/>
                  <a:gd name="connsiteY31" fmla="*/ 1477107 h 3530990"/>
                  <a:gd name="connsiteX32" fmla="*/ 633046 w 2293034"/>
                  <a:gd name="connsiteY32" fmla="*/ 1519310 h 3530990"/>
                  <a:gd name="connsiteX33" fmla="*/ 590843 w 2293034"/>
                  <a:gd name="connsiteY33" fmla="*/ 1603717 h 3530990"/>
                  <a:gd name="connsiteX34" fmla="*/ 548640 w 2293034"/>
                  <a:gd name="connsiteY34" fmla="*/ 1772529 h 3530990"/>
                  <a:gd name="connsiteX35" fmla="*/ 506437 w 2293034"/>
                  <a:gd name="connsiteY35" fmla="*/ 1856935 h 3530990"/>
                  <a:gd name="connsiteX36" fmla="*/ 478302 w 2293034"/>
                  <a:gd name="connsiteY36" fmla="*/ 1997612 h 3530990"/>
                  <a:gd name="connsiteX37" fmla="*/ 464234 w 2293034"/>
                  <a:gd name="connsiteY37" fmla="*/ 2039815 h 3530990"/>
                  <a:gd name="connsiteX38" fmla="*/ 422031 w 2293034"/>
                  <a:gd name="connsiteY38" fmla="*/ 2082018 h 3530990"/>
                  <a:gd name="connsiteX39" fmla="*/ 407963 w 2293034"/>
                  <a:gd name="connsiteY39" fmla="*/ 2124221 h 3530990"/>
                  <a:gd name="connsiteX40" fmla="*/ 436099 w 2293034"/>
                  <a:gd name="connsiteY40" fmla="*/ 2532184 h 3530990"/>
                  <a:gd name="connsiteX41" fmla="*/ 422031 w 2293034"/>
                  <a:gd name="connsiteY41" fmla="*/ 2897944 h 3530990"/>
                  <a:gd name="connsiteX42" fmla="*/ 323557 w 2293034"/>
                  <a:gd name="connsiteY42" fmla="*/ 2996418 h 3530990"/>
                  <a:gd name="connsiteX43" fmla="*/ 267286 w 2293034"/>
                  <a:gd name="connsiteY43" fmla="*/ 3066757 h 3530990"/>
                  <a:gd name="connsiteX44" fmla="*/ 253219 w 2293034"/>
                  <a:gd name="connsiteY44" fmla="*/ 3108960 h 3530990"/>
                  <a:gd name="connsiteX45" fmla="*/ 182880 w 2293034"/>
                  <a:gd name="connsiteY45" fmla="*/ 3151163 h 3530990"/>
                  <a:gd name="connsiteX46" fmla="*/ 140677 w 2293034"/>
                  <a:gd name="connsiteY46" fmla="*/ 3179298 h 3530990"/>
                  <a:gd name="connsiteX47" fmla="*/ 112542 w 2293034"/>
                  <a:gd name="connsiteY47" fmla="*/ 3221501 h 3530990"/>
                  <a:gd name="connsiteX48" fmla="*/ 98474 w 2293034"/>
                  <a:gd name="connsiteY48" fmla="*/ 3263704 h 3530990"/>
                  <a:gd name="connsiteX49" fmla="*/ 70339 w 2293034"/>
                  <a:gd name="connsiteY49" fmla="*/ 3291840 h 3530990"/>
                  <a:gd name="connsiteX50" fmla="*/ 28136 w 2293034"/>
                  <a:gd name="connsiteY50" fmla="*/ 3418449 h 3530990"/>
                  <a:gd name="connsiteX51" fmla="*/ 14068 w 2293034"/>
                  <a:gd name="connsiteY51" fmla="*/ 3460652 h 3530990"/>
                  <a:gd name="connsiteX52" fmla="*/ 0 w 2293034"/>
                  <a:gd name="connsiteY52" fmla="*/ 3530990 h 353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293034" h="3530990">
                    <a:moveTo>
                      <a:pt x="2293034" y="0"/>
                    </a:moveTo>
                    <a:cubicBezTo>
                      <a:pt x="2260611" y="5404"/>
                      <a:pt x="2201059" y="10818"/>
                      <a:pt x="2166425" y="28135"/>
                    </a:cubicBezTo>
                    <a:cubicBezTo>
                      <a:pt x="2151303" y="35696"/>
                      <a:pt x="2139672" y="49403"/>
                      <a:pt x="2124222" y="56270"/>
                    </a:cubicBezTo>
                    <a:cubicBezTo>
                      <a:pt x="2097121" y="68315"/>
                      <a:pt x="2067951" y="75027"/>
                      <a:pt x="2039816" y="84406"/>
                    </a:cubicBezTo>
                    <a:lnTo>
                      <a:pt x="1997613" y="98474"/>
                    </a:lnTo>
                    <a:cubicBezTo>
                      <a:pt x="1893660" y="202423"/>
                      <a:pt x="2046712" y="40987"/>
                      <a:pt x="1955410" y="168812"/>
                    </a:cubicBezTo>
                    <a:cubicBezTo>
                      <a:pt x="1913687" y="227224"/>
                      <a:pt x="1910310" y="221359"/>
                      <a:pt x="1856936" y="239150"/>
                    </a:cubicBezTo>
                    <a:cubicBezTo>
                      <a:pt x="1761158" y="334928"/>
                      <a:pt x="1910821" y="188943"/>
                      <a:pt x="1786597" y="295421"/>
                    </a:cubicBezTo>
                    <a:cubicBezTo>
                      <a:pt x="1766457" y="312684"/>
                      <a:pt x="1745040" y="329621"/>
                      <a:pt x="1730326" y="351692"/>
                    </a:cubicBezTo>
                    <a:cubicBezTo>
                      <a:pt x="1720948" y="365760"/>
                      <a:pt x="1714146" y="381940"/>
                      <a:pt x="1702191" y="393895"/>
                    </a:cubicBezTo>
                    <a:cubicBezTo>
                      <a:pt x="1690236" y="405850"/>
                      <a:pt x="1672825" y="411027"/>
                      <a:pt x="1659988" y="422030"/>
                    </a:cubicBezTo>
                    <a:cubicBezTo>
                      <a:pt x="1659965" y="422050"/>
                      <a:pt x="1589661" y="492358"/>
                      <a:pt x="1575582" y="506437"/>
                    </a:cubicBezTo>
                    <a:cubicBezTo>
                      <a:pt x="1549414" y="532605"/>
                      <a:pt x="1540733" y="544962"/>
                      <a:pt x="1505243" y="562707"/>
                    </a:cubicBezTo>
                    <a:cubicBezTo>
                      <a:pt x="1491980" y="569339"/>
                      <a:pt x="1477108" y="572086"/>
                      <a:pt x="1463040" y="576775"/>
                    </a:cubicBezTo>
                    <a:lnTo>
                      <a:pt x="1392702" y="647114"/>
                    </a:lnTo>
                    <a:lnTo>
                      <a:pt x="1364566" y="675249"/>
                    </a:lnTo>
                    <a:cubicBezTo>
                      <a:pt x="1342258" y="742175"/>
                      <a:pt x="1346512" y="754088"/>
                      <a:pt x="1308296" y="801858"/>
                    </a:cubicBezTo>
                    <a:cubicBezTo>
                      <a:pt x="1300010" y="812215"/>
                      <a:pt x="1288446" y="819637"/>
                      <a:pt x="1280160" y="829994"/>
                    </a:cubicBezTo>
                    <a:cubicBezTo>
                      <a:pt x="1269598" y="843196"/>
                      <a:pt x="1263980" y="860242"/>
                      <a:pt x="1252025" y="872197"/>
                    </a:cubicBezTo>
                    <a:cubicBezTo>
                      <a:pt x="1240070" y="884152"/>
                      <a:pt x="1223024" y="889770"/>
                      <a:pt x="1209822" y="900332"/>
                    </a:cubicBezTo>
                    <a:cubicBezTo>
                      <a:pt x="1199465" y="908617"/>
                      <a:pt x="1191065" y="919089"/>
                      <a:pt x="1181686" y="928467"/>
                    </a:cubicBezTo>
                    <a:cubicBezTo>
                      <a:pt x="1141837" y="1048019"/>
                      <a:pt x="1197414" y="902254"/>
                      <a:pt x="1139483" y="998806"/>
                    </a:cubicBezTo>
                    <a:cubicBezTo>
                      <a:pt x="1131854" y="1011521"/>
                      <a:pt x="1135901" y="1030524"/>
                      <a:pt x="1125416" y="1041009"/>
                    </a:cubicBezTo>
                    <a:cubicBezTo>
                      <a:pt x="1114931" y="1051495"/>
                      <a:pt x="1097281" y="1050388"/>
                      <a:pt x="1083213" y="1055077"/>
                    </a:cubicBezTo>
                    <a:cubicBezTo>
                      <a:pt x="1003486" y="1174665"/>
                      <a:pt x="1134812" y="989403"/>
                      <a:pt x="970671" y="1153550"/>
                    </a:cubicBezTo>
                    <a:cubicBezTo>
                      <a:pt x="902742" y="1221481"/>
                      <a:pt x="989059" y="1138841"/>
                      <a:pt x="900333" y="1209821"/>
                    </a:cubicBezTo>
                    <a:cubicBezTo>
                      <a:pt x="889976" y="1218107"/>
                      <a:pt x="883570" y="1231133"/>
                      <a:pt x="872197" y="1237957"/>
                    </a:cubicBezTo>
                    <a:cubicBezTo>
                      <a:pt x="859482" y="1245586"/>
                      <a:pt x="844062" y="1247335"/>
                      <a:pt x="829994" y="1252024"/>
                    </a:cubicBezTo>
                    <a:cubicBezTo>
                      <a:pt x="811237" y="1270781"/>
                      <a:pt x="782111" y="1283130"/>
                      <a:pt x="773723" y="1308295"/>
                    </a:cubicBezTo>
                    <a:cubicBezTo>
                      <a:pt x="755462" y="1363081"/>
                      <a:pt x="770141" y="1340013"/>
                      <a:pt x="731520" y="1378634"/>
                    </a:cubicBezTo>
                    <a:cubicBezTo>
                      <a:pt x="726831" y="1392702"/>
                      <a:pt x="725082" y="1408122"/>
                      <a:pt x="717453" y="1420837"/>
                    </a:cubicBezTo>
                    <a:cubicBezTo>
                      <a:pt x="704090" y="1443108"/>
                      <a:pt x="666280" y="1464329"/>
                      <a:pt x="647114" y="1477107"/>
                    </a:cubicBezTo>
                    <a:cubicBezTo>
                      <a:pt x="642425" y="1491175"/>
                      <a:pt x="639678" y="1506047"/>
                      <a:pt x="633046" y="1519310"/>
                    </a:cubicBezTo>
                    <a:cubicBezTo>
                      <a:pt x="578505" y="1628393"/>
                      <a:pt x="626203" y="1497639"/>
                      <a:pt x="590843" y="1603717"/>
                    </a:cubicBezTo>
                    <a:cubicBezTo>
                      <a:pt x="583811" y="1645911"/>
                      <a:pt x="573412" y="1735370"/>
                      <a:pt x="548640" y="1772529"/>
                    </a:cubicBezTo>
                    <a:cubicBezTo>
                      <a:pt x="522697" y="1811444"/>
                      <a:pt x="516715" y="1812398"/>
                      <a:pt x="506437" y="1856935"/>
                    </a:cubicBezTo>
                    <a:cubicBezTo>
                      <a:pt x="495684" y="1903531"/>
                      <a:pt x="493425" y="1952245"/>
                      <a:pt x="478302" y="1997612"/>
                    </a:cubicBezTo>
                    <a:cubicBezTo>
                      <a:pt x="473613" y="2011680"/>
                      <a:pt x="472459" y="2027477"/>
                      <a:pt x="464234" y="2039815"/>
                    </a:cubicBezTo>
                    <a:cubicBezTo>
                      <a:pt x="453198" y="2056368"/>
                      <a:pt x="436099" y="2067950"/>
                      <a:pt x="422031" y="2082018"/>
                    </a:cubicBezTo>
                    <a:cubicBezTo>
                      <a:pt x="417342" y="2096086"/>
                      <a:pt x="407963" y="2109392"/>
                      <a:pt x="407963" y="2124221"/>
                    </a:cubicBezTo>
                    <a:cubicBezTo>
                      <a:pt x="407963" y="2435872"/>
                      <a:pt x="396020" y="2371875"/>
                      <a:pt x="436099" y="2532184"/>
                    </a:cubicBezTo>
                    <a:cubicBezTo>
                      <a:pt x="431410" y="2654104"/>
                      <a:pt x="430426" y="2776223"/>
                      <a:pt x="422031" y="2897944"/>
                    </a:cubicBezTo>
                    <a:cubicBezTo>
                      <a:pt x="417315" y="2966323"/>
                      <a:pt x="374591" y="2945383"/>
                      <a:pt x="323557" y="2996418"/>
                    </a:cubicBezTo>
                    <a:cubicBezTo>
                      <a:pt x="283467" y="3036510"/>
                      <a:pt x="302779" y="3013518"/>
                      <a:pt x="267286" y="3066757"/>
                    </a:cubicBezTo>
                    <a:cubicBezTo>
                      <a:pt x="262597" y="3080825"/>
                      <a:pt x="260848" y="3096245"/>
                      <a:pt x="253219" y="3108960"/>
                    </a:cubicBezTo>
                    <a:cubicBezTo>
                      <a:pt x="229668" y="3148212"/>
                      <a:pt x="220816" y="3132195"/>
                      <a:pt x="182880" y="3151163"/>
                    </a:cubicBezTo>
                    <a:cubicBezTo>
                      <a:pt x="167758" y="3158724"/>
                      <a:pt x="154745" y="3169920"/>
                      <a:pt x="140677" y="3179298"/>
                    </a:cubicBezTo>
                    <a:cubicBezTo>
                      <a:pt x="131299" y="3193366"/>
                      <a:pt x="120103" y="3206379"/>
                      <a:pt x="112542" y="3221501"/>
                    </a:cubicBezTo>
                    <a:cubicBezTo>
                      <a:pt x="105910" y="3234764"/>
                      <a:pt x="106103" y="3250988"/>
                      <a:pt x="98474" y="3263704"/>
                    </a:cubicBezTo>
                    <a:cubicBezTo>
                      <a:pt x="91650" y="3275077"/>
                      <a:pt x="79717" y="3282461"/>
                      <a:pt x="70339" y="3291840"/>
                    </a:cubicBezTo>
                    <a:lnTo>
                      <a:pt x="28136" y="3418449"/>
                    </a:lnTo>
                    <a:cubicBezTo>
                      <a:pt x="23447" y="3432517"/>
                      <a:pt x="16976" y="3446111"/>
                      <a:pt x="14068" y="3460652"/>
                    </a:cubicBezTo>
                    <a:lnTo>
                      <a:pt x="0" y="353099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>
                <a:off x="3263705" y="2046850"/>
                <a:ext cx="833511" cy="305972"/>
              </a:xfrm>
              <a:custGeom>
                <a:avLst/>
                <a:gdLst>
                  <a:gd name="connsiteX0" fmla="*/ 1111348 w 1111348"/>
                  <a:gd name="connsiteY0" fmla="*/ 407963 h 407963"/>
                  <a:gd name="connsiteX1" fmla="*/ 900332 w 1111348"/>
                  <a:gd name="connsiteY1" fmla="*/ 393896 h 407963"/>
                  <a:gd name="connsiteX2" fmla="*/ 872197 w 1111348"/>
                  <a:gd name="connsiteY2" fmla="*/ 365760 h 407963"/>
                  <a:gd name="connsiteX3" fmla="*/ 787791 w 1111348"/>
                  <a:gd name="connsiteY3" fmla="*/ 309490 h 407963"/>
                  <a:gd name="connsiteX4" fmla="*/ 759656 w 1111348"/>
                  <a:gd name="connsiteY4" fmla="*/ 281354 h 407963"/>
                  <a:gd name="connsiteX5" fmla="*/ 604911 w 1111348"/>
                  <a:gd name="connsiteY5" fmla="*/ 253219 h 407963"/>
                  <a:gd name="connsiteX6" fmla="*/ 506437 w 1111348"/>
                  <a:gd name="connsiteY6" fmla="*/ 225083 h 407963"/>
                  <a:gd name="connsiteX7" fmla="*/ 422031 w 1111348"/>
                  <a:gd name="connsiteY7" fmla="*/ 168813 h 407963"/>
                  <a:gd name="connsiteX8" fmla="*/ 253219 w 1111348"/>
                  <a:gd name="connsiteY8" fmla="*/ 112542 h 407963"/>
                  <a:gd name="connsiteX9" fmla="*/ 211016 w 1111348"/>
                  <a:gd name="connsiteY9" fmla="*/ 98474 h 407963"/>
                  <a:gd name="connsiteX10" fmla="*/ 168812 w 1111348"/>
                  <a:gd name="connsiteY10" fmla="*/ 70339 h 407963"/>
                  <a:gd name="connsiteX11" fmla="*/ 70339 w 1111348"/>
                  <a:gd name="connsiteY11" fmla="*/ 42203 h 407963"/>
                  <a:gd name="connsiteX12" fmla="*/ 28136 w 1111348"/>
                  <a:gd name="connsiteY12" fmla="*/ 28136 h 407963"/>
                  <a:gd name="connsiteX13" fmla="*/ 0 w 1111348"/>
                  <a:gd name="connsiteY13" fmla="*/ 0 h 4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1348" h="407963">
                    <a:moveTo>
                      <a:pt x="1111348" y="407963"/>
                    </a:moveTo>
                    <a:cubicBezTo>
                      <a:pt x="1041009" y="403274"/>
                      <a:pt x="969754" y="406147"/>
                      <a:pt x="900332" y="393896"/>
                    </a:cubicBezTo>
                    <a:cubicBezTo>
                      <a:pt x="887271" y="391591"/>
                      <a:pt x="882808" y="373718"/>
                      <a:pt x="872197" y="365760"/>
                    </a:cubicBezTo>
                    <a:cubicBezTo>
                      <a:pt x="845146" y="345471"/>
                      <a:pt x="811701" y="333401"/>
                      <a:pt x="787791" y="309490"/>
                    </a:cubicBezTo>
                    <a:cubicBezTo>
                      <a:pt x="778413" y="300111"/>
                      <a:pt x="771029" y="288178"/>
                      <a:pt x="759656" y="281354"/>
                    </a:cubicBezTo>
                    <a:cubicBezTo>
                      <a:pt x="725415" y="260809"/>
                      <a:pt x="620428" y="255159"/>
                      <a:pt x="604911" y="253219"/>
                    </a:cubicBezTo>
                    <a:cubicBezTo>
                      <a:pt x="591665" y="249907"/>
                      <a:pt x="522950" y="234257"/>
                      <a:pt x="506437" y="225083"/>
                    </a:cubicBezTo>
                    <a:cubicBezTo>
                      <a:pt x="476878" y="208661"/>
                      <a:pt x="454110" y="179506"/>
                      <a:pt x="422031" y="168813"/>
                    </a:cubicBezTo>
                    <a:lnTo>
                      <a:pt x="253219" y="112542"/>
                    </a:lnTo>
                    <a:cubicBezTo>
                      <a:pt x="239151" y="107853"/>
                      <a:pt x="223354" y="106699"/>
                      <a:pt x="211016" y="98474"/>
                    </a:cubicBezTo>
                    <a:cubicBezTo>
                      <a:pt x="196948" y="89096"/>
                      <a:pt x="183935" y="77900"/>
                      <a:pt x="168812" y="70339"/>
                    </a:cubicBezTo>
                    <a:cubicBezTo>
                      <a:pt x="146325" y="59096"/>
                      <a:pt x="91374" y="48213"/>
                      <a:pt x="70339" y="42203"/>
                    </a:cubicBezTo>
                    <a:cubicBezTo>
                      <a:pt x="56081" y="38129"/>
                      <a:pt x="42204" y="32825"/>
                      <a:pt x="28136" y="28136"/>
                    </a:cubicBez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1" name="フリーフォーム 30"/>
              <p:cNvSpPr/>
              <p:nvPr/>
            </p:nvSpPr>
            <p:spPr>
              <a:xfrm>
                <a:off x="2715065" y="2753751"/>
                <a:ext cx="1097280" cy="200465"/>
              </a:xfrm>
              <a:custGeom>
                <a:avLst/>
                <a:gdLst>
                  <a:gd name="connsiteX0" fmla="*/ 1463040 w 1463040"/>
                  <a:gd name="connsiteY0" fmla="*/ 0 h 267286"/>
                  <a:gd name="connsiteX1" fmla="*/ 1209822 w 1463040"/>
                  <a:gd name="connsiteY1" fmla="*/ 14067 h 267286"/>
                  <a:gd name="connsiteX2" fmla="*/ 1153551 w 1463040"/>
                  <a:gd name="connsiteY2" fmla="*/ 28135 h 267286"/>
                  <a:gd name="connsiteX3" fmla="*/ 1083212 w 1463040"/>
                  <a:gd name="connsiteY3" fmla="*/ 42203 h 267286"/>
                  <a:gd name="connsiteX4" fmla="*/ 928468 w 1463040"/>
                  <a:gd name="connsiteY4" fmla="*/ 56270 h 267286"/>
                  <a:gd name="connsiteX5" fmla="*/ 492369 w 1463040"/>
                  <a:gd name="connsiteY5" fmla="*/ 84406 h 267286"/>
                  <a:gd name="connsiteX6" fmla="*/ 351692 w 1463040"/>
                  <a:gd name="connsiteY6" fmla="*/ 112541 h 267286"/>
                  <a:gd name="connsiteX7" fmla="*/ 267286 w 1463040"/>
                  <a:gd name="connsiteY7" fmla="*/ 140677 h 267286"/>
                  <a:gd name="connsiteX8" fmla="*/ 253219 w 1463040"/>
                  <a:gd name="connsiteY8" fmla="*/ 182880 h 267286"/>
                  <a:gd name="connsiteX9" fmla="*/ 168812 w 1463040"/>
                  <a:gd name="connsiteY9" fmla="*/ 211015 h 267286"/>
                  <a:gd name="connsiteX10" fmla="*/ 84406 w 1463040"/>
                  <a:gd name="connsiteY10" fmla="*/ 239150 h 267286"/>
                  <a:gd name="connsiteX11" fmla="*/ 0 w 1463040"/>
                  <a:gd name="connsiteY11" fmla="*/ 267286 h 26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3040" h="267286">
                    <a:moveTo>
                      <a:pt x="1463040" y="0"/>
                    </a:moveTo>
                    <a:cubicBezTo>
                      <a:pt x="1378634" y="4689"/>
                      <a:pt x="1294011" y="6414"/>
                      <a:pt x="1209822" y="14067"/>
                    </a:cubicBezTo>
                    <a:cubicBezTo>
                      <a:pt x="1190567" y="15817"/>
                      <a:pt x="1172425" y="23941"/>
                      <a:pt x="1153551" y="28135"/>
                    </a:cubicBezTo>
                    <a:cubicBezTo>
                      <a:pt x="1130210" y="33322"/>
                      <a:pt x="1106938" y="39237"/>
                      <a:pt x="1083212" y="42203"/>
                    </a:cubicBezTo>
                    <a:cubicBezTo>
                      <a:pt x="1031818" y="48627"/>
                      <a:pt x="980029" y="51360"/>
                      <a:pt x="928468" y="56270"/>
                    </a:cubicBezTo>
                    <a:cubicBezTo>
                      <a:pt x="665800" y="81286"/>
                      <a:pt x="884850" y="65716"/>
                      <a:pt x="492369" y="84406"/>
                    </a:cubicBezTo>
                    <a:cubicBezTo>
                      <a:pt x="445477" y="93784"/>
                      <a:pt x="397059" y="97418"/>
                      <a:pt x="351692" y="112541"/>
                    </a:cubicBezTo>
                    <a:lnTo>
                      <a:pt x="267286" y="140677"/>
                    </a:lnTo>
                    <a:cubicBezTo>
                      <a:pt x="262597" y="154745"/>
                      <a:pt x="265286" y="174261"/>
                      <a:pt x="253219" y="182880"/>
                    </a:cubicBezTo>
                    <a:cubicBezTo>
                      <a:pt x="229086" y="200118"/>
                      <a:pt x="196948" y="201637"/>
                      <a:pt x="168812" y="211015"/>
                    </a:cubicBezTo>
                    <a:lnTo>
                      <a:pt x="84406" y="239150"/>
                    </a:lnTo>
                    <a:cubicBezTo>
                      <a:pt x="17963" y="255761"/>
                      <a:pt x="45429" y="244572"/>
                      <a:pt x="0" y="267286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2767819" y="2521052"/>
                <a:ext cx="654148" cy="264351"/>
              </a:xfrm>
              <a:custGeom>
                <a:avLst/>
                <a:gdLst>
                  <a:gd name="connsiteX0" fmla="*/ 872197 w 872197"/>
                  <a:gd name="connsiteY0" fmla="*/ 352468 h 352468"/>
                  <a:gd name="connsiteX1" fmla="*/ 829993 w 872197"/>
                  <a:gd name="connsiteY1" fmla="*/ 282129 h 352468"/>
                  <a:gd name="connsiteX2" fmla="*/ 787790 w 872197"/>
                  <a:gd name="connsiteY2" fmla="*/ 268062 h 352468"/>
                  <a:gd name="connsiteX3" fmla="*/ 717452 w 872197"/>
                  <a:gd name="connsiteY3" fmla="*/ 225859 h 352468"/>
                  <a:gd name="connsiteX4" fmla="*/ 689317 w 872197"/>
                  <a:gd name="connsiteY4" fmla="*/ 197723 h 352468"/>
                  <a:gd name="connsiteX5" fmla="*/ 647113 w 872197"/>
                  <a:gd name="connsiteY5" fmla="*/ 183655 h 352468"/>
                  <a:gd name="connsiteX6" fmla="*/ 618978 w 872197"/>
                  <a:gd name="connsiteY6" fmla="*/ 141452 h 352468"/>
                  <a:gd name="connsiteX7" fmla="*/ 506437 w 872197"/>
                  <a:gd name="connsiteY7" fmla="*/ 127385 h 352468"/>
                  <a:gd name="connsiteX8" fmla="*/ 379827 w 872197"/>
                  <a:gd name="connsiteY8" fmla="*/ 99249 h 352468"/>
                  <a:gd name="connsiteX9" fmla="*/ 337624 w 872197"/>
                  <a:gd name="connsiteY9" fmla="*/ 85182 h 352468"/>
                  <a:gd name="connsiteX10" fmla="*/ 196947 w 872197"/>
                  <a:gd name="connsiteY10" fmla="*/ 42979 h 352468"/>
                  <a:gd name="connsiteX11" fmla="*/ 154744 w 872197"/>
                  <a:gd name="connsiteY11" fmla="*/ 28911 h 352468"/>
                  <a:gd name="connsiteX12" fmla="*/ 112541 w 872197"/>
                  <a:gd name="connsiteY12" fmla="*/ 14843 h 352468"/>
                  <a:gd name="connsiteX13" fmla="*/ 42203 w 872197"/>
                  <a:gd name="connsiteY13" fmla="*/ 775 h 352468"/>
                  <a:gd name="connsiteX14" fmla="*/ 0 w 872197"/>
                  <a:gd name="connsiteY14" fmla="*/ 775 h 35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2197" h="352468">
                    <a:moveTo>
                      <a:pt x="872197" y="352468"/>
                    </a:moveTo>
                    <a:cubicBezTo>
                      <a:pt x="858129" y="329022"/>
                      <a:pt x="849328" y="301463"/>
                      <a:pt x="829993" y="282129"/>
                    </a:cubicBezTo>
                    <a:cubicBezTo>
                      <a:pt x="819508" y="271644"/>
                      <a:pt x="800505" y="275691"/>
                      <a:pt x="787790" y="268062"/>
                    </a:cubicBezTo>
                    <a:cubicBezTo>
                      <a:pt x="691239" y="210131"/>
                      <a:pt x="837006" y="265708"/>
                      <a:pt x="717452" y="225859"/>
                    </a:cubicBezTo>
                    <a:cubicBezTo>
                      <a:pt x="708074" y="216480"/>
                      <a:pt x="700690" y="204547"/>
                      <a:pt x="689317" y="197723"/>
                    </a:cubicBezTo>
                    <a:cubicBezTo>
                      <a:pt x="676601" y="190093"/>
                      <a:pt x="658692" y="192919"/>
                      <a:pt x="647113" y="183655"/>
                    </a:cubicBezTo>
                    <a:cubicBezTo>
                      <a:pt x="633911" y="173093"/>
                      <a:pt x="634676" y="147731"/>
                      <a:pt x="618978" y="141452"/>
                    </a:cubicBezTo>
                    <a:cubicBezTo>
                      <a:pt x="583876" y="127411"/>
                      <a:pt x="543803" y="133134"/>
                      <a:pt x="506437" y="127385"/>
                    </a:cubicBezTo>
                    <a:cubicBezTo>
                      <a:pt x="475008" y="122550"/>
                      <a:pt x="412502" y="108584"/>
                      <a:pt x="379827" y="99249"/>
                    </a:cubicBezTo>
                    <a:cubicBezTo>
                      <a:pt x="365569" y="95175"/>
                      <a:pt x="351882" y="89256"/>
                      <a:pt x="337624" y="85182"/>
                    </a:cubicBezTo>
                    <a:cubicBezTo>
                      <a:pt x="188826" y="42669"/>
                      <a:pt x="397490" y="109827"/>
                      <a:pt x="196947" y="42979"/>
                    </a:cubicBezTo>
                    <a:lnTo>
                      <a:pt x="154744" y="28911"/>
                    </a:lnTo>
                    <a:cubicBezTo>
                      <a:pt x="140676" y="24222"/>
                      <a:pt x="127082" y="17751"/>
                      <a:pt x="112541" y="14843"/>
                    </a:cubicBezTo>
                    <a:cubicBezTo>
                      <a:pt x="89095" y="10154"/>
                      <a:pt x="65929" y="3741"/>
                      <a:pt x="42203" y="775"/>
                    </a:cubicBezTo>
                    <a:cubicBezTo>
                      <a:pt x="28244" y="-970"/>
                      <a:pt x="14068" y="775"/>
                      <a:pt x="0" y="77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3569677" y="1531791"/>
                <a:ext cx="1255542" cy="124681"/>
              </a:xfrm>
              <a:custGeom>
                <a:avLst/>
                <a:gdLst>
                  <a:gd name="connsiteX0" fmla="*/ 1674056 w 1674056"/>
                  <a:gd name="connsiteY0" fmla="*/ 124038 h 166241"/>
                  <a:gd name="connsiteX1" fmla="*/ 1434905 w 1674056"/>
                  <a:gd name="connsiteY1" fmla="*/ 81835 h 166241"/>
                  <a:gd name="connsiteX2" fmla="*/ 1280160 w 1674056"/>
                  <a:gd name="connsiteY2" fmla="*/ 67767 h 166241"/>
                  <a:gd name="connsiteX3" fmla="*/ 1181686 w 1674056"/>
                  <a:gd name="connsiteY3" fmla="*/ 39631 h 166241"/>
                  <a:gd name="connsiteX4" fmla="*/ 1097280 w 1674056"/>
                  <a:gd name="connsiteY4" fmla="*/ 25564 h 166241"/>
                  <a:gd name="connsiteX5" fmla="*/ 1055077 w 1674056"/>
                  <a:gd name="connsiteY5" fmla="*/ 11496 h 166241"/>
                  <a:gd name="connsiteX6" fmla="*/ 492369 w 1674056"/>
                  <a:gd name="connsiteY6" fmla="*/ 39631 h 166241"/>
                  <a:gd name="connsiteX7" fmla="*/ 351693 w 1674056"/>
                  <a:gd name="connsiteY7" fmla="*/ 81835 h 166241"/>
                  <a:gd name="connsiteX8" fmla="*/ 281354 w 1674056"/>
                  <a:gd name="connsiteY8" fmla="*/ 95902 h 166241"/>
                  <a:gd name="connsiteX9" fmla="*/ 196948 w 1674056"/>
                  <a:gd name="connsiteY9" fmla="*/ 109970 h 166241"/>
                  <a:gd name="connsiteX10" fmla="*/ 154745 w 1674056"/>
                  <a:gd name="connsiteY10" fmla="*/ 124038 h 166241"/>
                  <a:gd name="connsiteX11" fmla="*/ 98474 w 1674056"/>
                  <a:gd name="connsiteY11" fmla="*/ 138105 h 166241"/>
                  <a:gd name="connsiteX12" fmla="*/ 56271 w 1674056"/>
                  <a:gd name="connsiteY12" fmla="*/ 152173 h 166241"/>
                  <a:gd name="connsiteX13" fmla="*/ 0 w 1674056"/>
                  <a:gd name="connsiteY13" fmla="*/ 166241 h 16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4056" h="166241">
                    <a:moveTo>
                      <a:pt x="1674056" y="124038"/>
                    </a:moveTo>
                    <a:cubicBezTo>
                      <a:pt x="1575953" y="104417"/>
                      <a:pt x="1528655" y="92252"/>
                      <a:pt x="1434905" y="81835"/>
                    </a:cubicBezTo>
                    <a:cubicBezTo>
                      <a:pt x="1383427" y="76115"/>
                      <a:pt x="1331742" y="72456"/>
                      <a:pt x="1280160" y="67767"/>
                    </a:cubicBezTo>
                    <a:cubicBezTo>
                      <a:pt x="1239938" y="54359"/>
                      <a:pt x="1225845" y="48463"/>
                      <a:pt x="1181686" y="39631"/>
                    </a:cubicBezTo>
                    <a:cubicBezTo>
                      <a:pt x="1153717" y="34037"/>
                      <a:pt x="1125415" y="30253"/>
                      <a:pt x="1097280" y="25564"/>
                    </a:cubicBezTo>
                    <a:cubicBezTo>
                      <a:pt x="1083212" y="20875"/>
                      <a:pt x="1069906" y="11496"/>
                      <a:pt x="1055077" y="11496"/>
                    </a:cubicBezTo>
                    <a:cubicBezTo>
                      <a:pt x="563159" y="11496"/>
                      <a:pt x="695523" y="-28082"/>
                      <a:pt x="492369" y="39631"/>
                    </a:cubicBezTo>
                    <a:cubicBezTo>
                      <a:pt x="435999" y="96003"/>
                      <a:pt x="481679" y="61837"/>
                      <a:pt x="351693" y="81835"/>
                    </a:cubicBezTo>
                    <a:cubicBezTo>
                      <a:pt x="328060" y="85471"/>
                      <a:pt x="304879" y="91625"/>
                      <a:pt x="281354" y="95902"/>
                    </a:cubicBezTo>
                    <a:cubicBezTo>
                      <a:pt x="253291" y="101004"/>
                      <a:pt x="224792" y="103782"/>
                      <a:pt x="196948" y="109970"/>
                    </a:cubicBezTo>
                    <a:cubicBezTo>
                      <a:pt x="182472" y="113187"/>
                      <a:pt x="169003" y="119964"/>
                      <a:pt x="154745" y="124038"/>
                    </a:cubicBezTo>
                    <a:cubicBezTo>
                      <a:pt x="136155" y="129349"/>
                      <a:pt x="117064" y="132794"/>
                      <a:pt x="98474" y="138105"/>
                    </a:cubicBezTo>
                    <a:cubicBezTo>
                      <a:pt x="84216" y="142179"/>
                      <a:pt x="70529" y="148099"/>
                      <a:pt x="56271" y="152173"/>
                    </a:cubicBezTo>
                    <a:cubicBezTo>
                      <a:pt x="37681" y="157485"/>
                      <a:pt x="0" y="166241"/>
                      <a:pt x="0" y="16624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>
                <a:off x="3717388" y="1297745"/>
                <a:ext cx="316523" cy="263769"/>
              </a:xfrm>
              <a:custGeom>
                <a:avLst/>
                <a:gdLst>
                  <a:gd name="connsiteX0" fmla="*/ 422031 w 422031"/>
                  <a:gd name="connsiteY0" fmla="*/ 351692 h 351692"/>
                  <a:gd name="connsiteX1" fmla="*/ 351692 w 422031"/>
                  <a:gd name="connsiteY1" fmla="*/ 323557 h 351692"/>
                  <a:gd name="connsiteX2" fmla="*/ 295421 w 422031"/>
                  <a:gd name="connsiteY2" fmla="*/ 253219 h 351692"/>
                  <a:gd name="connsiteX3" fmla="*/ 211015 w 422031"/>
                  <a:gd name="connsiteY3" fmla="*/ 225083 h 351692"/>
                  <a:gd name="connsiteX4" fmla="*/ 112541 w 422031"/>
                  <a:gd name="connsiteY4" fmla="*/ 126609 h 351692"/>
                  <a:gd name="connsiteX5" fmla="*/ 42203 w 422031"/>
                  <a:gd name="connsiteY5" fmla="*/ 56271 h 351692"/>
                  <a:gd name="connsiteX6" fmla="*/ 14068 w 422031"/>
                  <a:gd name="connsiteY6" fmla="*/ 14068 h 351692"/>
                  <a:gd name="connsiteX7" fmla="*/ 0 w 422031"/>
                  <a:gd name="connsiteY7" fmla="*/ 0 h 3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2031" h="351692">
                    <a:moveTo>
                      <a:pt x="422031" y="351692"/>
                    </a:moveTo>
                    <a:cubicBezTo>
                      <a:pt x="398585" y="342314"/>
                      <a:pt x="372241" y="338235"/>
                      <a:pt x="351692" y="323557"/>
                    </a:cubicBezTo>
                    <a:cubicBezTo>
                      <a:pt x="305298" y="290418"/>
                      <a:pt x="344065" y="277541"/>
                      <a:pt x="295421" y="253219"/>
                    </a:cubicBezTo>
                    <a:cubicBezTo>
                      <a:pt x="268895" y="239956"/>
                      <a:pt x="211015" y="225083"/>
                      <a:pt x="211015" y="225083"/>
                    </a:cubicBezTo>
                    <a:cubicBezTo>
                      <a:pt x="146519" y="128339"/>
                      <a:pt x="186824" y="151370"/>
                      <a:pt x="112541" y="126609"/>
                    </a:cubicBezTo>
                    <a:cubicBezTo>
                      <a:pt x="37514" y="14068"/>
                      <a:pt x="135987" y="150055"/>
                      <a:pt x="42203" y="56271"/>
                    </a:cubicBezTo>
                    <a:cubicBezTo>
                      <a:pt x="30248" y="44316"/>
                      <a:pt x="24212" y="27594"/>
                      <a:pt x="14068" y="14068"/>
                    </a:cubicBezTo>
                    <a:cubicBezTo>
                      <a:pt x="10089" y="8763"/>
                      <a:pt x="4689" y="4689"/>
                      <a:pt x="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7" name="フリーフォーム 46"/>
              <p:cNvSpPr/>
              <p:nvPr/>
            </p:nvSpPr>
            <p:spPr>
              <a:xfrm>
                <a:off x="4107691" y="1002323"/>
                <a:ext cx="189989" cy="548640"/>
              </a:xfrm>
              <a:custGeom>
                <a:avLst/>
                <a:gdLst>
                  <a:gd name="connsiteX0" fmla="*/ 253318 w 253318"/>
                  <a:gd name="connsiteY0" fmla="*/ 731520 h 731520"/>
                  <a:gd name="connsiteX1" fmla="*/ 225183 w 253318"/>
                  <a:gd name="connsiteY1" fmla="*/ 661181 h 731520"/>
                  <a:gd name="connsiteX2" fmla="*/ 197047 w 253318"/>
                  <a:gd name="connsiteY2" fmla="*/ 633046 h 731520"/>
                  <a:gd name="connsiteX3" fmla="*/ 182980 w 253318"/>
                  <a:gd name="connsiteY3" fmla="*/ 393895 h 731520"/>
                  <a:gd name="connsiteX4" fmla="*/ 168912 w 253318"/>
                  <a:gd name="connsiteY4" fmla="*/ 351692 h 731520"/>
                  <a:gd name="connsiteX5" fmla="*/ 140776 w 253318"/>
                  <a:gd name="connsiteY5" fmla="*/ 323557 h 731520"/>
                  <a:gd name="connsiteX6" fmla="*/ 126709 w 253318"/>
                  <a:gd name="connsiteY6" fmla="*/ 281354 h 731520"/>
                  <a:gd name="connsiteX7" fmla="*/ 112641 w 253318"/>
                  <a:gd name="connsiteY7" fmla="*/ 196947 h 731520"/>
                  <a:gd name="connsiteX8" fmla="*/ 56370 w 253318"/>
                  <a:gd name="connsiteY8" fmla="*/ 126609 h 731520"/>
                  <a:gd name="connsiteX9" fmla="*/ 28235 w 253318"/>
                  <a:gd name="connsiteY9" fmla="*/ 42203 h 731520"/>
                  <a:gd name="connsiteX10" fmla="*/ 100 w 253318"/>
                  <a:gd name="connsiteY10" fmla="*/ 0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318" h="731520">
                    <a:moveTo>
                      <a:pt x="253318" y="731520"/>
                    </a:moveTo>
                    <a:cubicBezTo>
                      <a:pt x="243940" y="708074"/>
                      <a:pt x="237712" y="683106"/>
                      <a:pt x="225183" y="661181"/>
                    </a:cubicBezTo>
                    <a:cubicBezTo>
                      <a:pt x="218603" y="649665"/>
                      <a:pt x="199116" y="646147"/>
                      <a:pt x="197047" y="633046"/>
                    </a:cubicBezTo>
                    <a:cubicBezTo>
                      <a:pt x="184593" y="554168"/>
                      <a:pt x="190926" y="473353"/>
                      <a:pt x="182980" y="393895"/>
                    </a:cubicBezTo>
                    <a:cubicBezTo>
                      <a:pt x="181505" y="379140"/>
                      <a:pt x="176541" y="364407"/>
                      <a:pt x="168912" y="351692"/>
                    </a:cubicBezTo>
                    <a:cubicBezTo>
                      <a:pt x="162088" y="340319"/>
                      <a:pt x="150155" y="332935"/>
                      <a:pt x="140776" y="323557"/>
                    </a:cubicBezTo>
                    <a:cubicBezTo>
                      <a:pt x="136087" y="309489"/>
                      <a:pt x="129926" y="295829"/>
                      <a:pt x="126709" y="281354"/>
                    </a:cubicBezTo>
                    <a:cubicBezTo>
                      <a:pt x="120521" y="253509"/>
                      <a:pt x="121661" y="224007"/>
                      <a:pt x="112641" y="196947"/>
                    </a:cubicBezTo>
                    <a:cubicBezTo>
                      <a:pt x="103767" y="170326"/>
                      <a:pt x="75580" y="145818"/>
                      <a:pt x="56370" y="126609"/>
                    </a:cubicBezTo>
                    <a:cubicBezTo>
                      <a:pt x="46992" y="98474"/>
                      <a:pt x="49205" y="63174"/>
                      <a:pt x="28235" y="42203"/>
                    </a:cubicBezTo>
                    <a:cubicBezTo>
                      <a:pt x="-3216" y="10751"/>
                      <a:pt x="100" y="27330"/>
                      <a:pt x="100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2" name="フリーフォーム 61"/>
              <p:cNvSpPr/>
              <p:nvPr/>
            </p:nvSpPr>
            <p:spPr>
              <a:xfrm>
                <a:off x="5447714" y="749105"/>
                <a:ext cx="2184010" cy="422031"/>
              </a:xfrm>
              <a:custGeom>
                <a:avLst/>
                <a:gdLst>
                  <a:gd name="connsiteX0" fmla="*/ 0 w 2912013"/>
                  <a:gd name="connsiteY0" fmla="*/ 70339 h 562708"/>
                  <a:gd name="connsiteX1" fmla="*/ 126610 w 2912013"/>
                  <a:gd name="connsiteY1" fmla="*/ 98474 h 562708"/>
                  <a:gd name="connsiteX2" fmla="*/ 196948 w 2912013"/>
                  <a:gd name="connsiteY2" fmla="*/ 154745 h 562708"/>
                  <a:gd name="connsiteX3" fmla="*/ 239151 w 2912013"/>
                  <a:gd name="connsiteY3" fmla="*/ 168812 h 562708"/>
                  <a:gd name="connsiteX4" fmla="*/ 267287 w 2912013"/>
                  <a:gd name="connsiteY4" fmla="*/ 196948 h 562708"/>
                  <a:gd name="connsiteX5" fmla="*/ 407964 w 2912013"/>
                  <a:gd name="connsiteY5" fmla="*/ 239151 h 562708"/>
                  <a:gd name="connsiteX6" fmla="*/ 590844 w 2912013"/>
                  <a:gd name="connsiteY6" fmla="*/ 225083 h 562708"/>
                  <a:gd name="connsiteX7" fmla="*/ 618979 w 2912013"/>
                  <a:gd name="connsiteY7" fmla="*/ 140677 h 562708"/>
                  <a:gd name="connsiteX8" fmla="*/ 703385 w 2912013"/>
                  <a:gd name="connsiteY8" fmla="*/ 98474 h 562708"/>
                  <a:gd name="connsiteX9" fmla="*/ 731520 w 2912013"/>
                  <a:gd name="connsiteY9" fmla="*/ 56271 h 562708"/>
                  <a:gd name="connsiteX10" fmla="*/ 829994 w 2912013"/>
                  <a:gd name="connsiteY10" fmla="*/ 28136 h 562708"/>
                  <a:gd name="connsiteX11" fmla="*/ 914400 w 2912013"/>
                  <a:gd name="connsiteY11" fmla="*/ 0 h 562708"/>
                  <a:gd name="connsiteX12" fmla="*/ 1378634 w 2912013"/>
                  <a:gd name="connsiteY12" fmla="*/ 14068 h 562708"/>
                  <a:gd name="connsiteX13" fmla="*/ 1448973 w 2912013"/>
                  <a:gd name="connsiteY13" fmla="*/ 28136 h 562708"/>
                  <a:gd name="connsiteX14" fmla="*/ 1533379 w 2912013"/>
                  <a:gd name="connsiteY14" fmla="*/ 42203 h 562708"/>
                  <a:gd name="connsiteX15" fmla="*/ 1688124 w 2912013"/>
                  <a:gd name="connsiteY15" fmla="*/ 56271 h 562708"/>
                  <a:gd name="connsiteX16" fmla="*/ 1758462 w 2912013"/>
                  <a:gd name="connsiteY16" fmla="*/ 70339 h 562708"/>
                  <a:gd name="connsiteX17" fmla="*/ 2096087 w 2912013"/>
                  <a:gd name="connsiteY17" fmla="*/ 98474 h 562708"/>
                  <a:gd name="connsiteX18" fmla="*/ 2180493 w 2912013"/>
                  <a:gd name="connsiteY18" fmla="*/ 126609 h 562708"/>
                  <a:gd name="connsiteX19" fmla="*/ 2222696 w 2912013"/>
                  <a:gd name="connsiteY19" fmla="*/ 140677 h 562708"/>
                  <a:gd name="connsiteX20" fmla="*/ 2264899 w 2912013"/>
                  <a:gd name="connsiteY20" fmla="*/ 168812 h 562708"/>
                  <a:gd name="connsiteX21" fmla="*/ 2278967 w 2912013"/>
                  <a:gd name="connsiteY21" fmla="*/ 211016 h 562708"/>
                  <a:gd name="connsiteX22" fmla="*/ 2363373 w 2912013"/>
                  <a:gd name="connsiteY22" fmla="*/ 253219 h 562708"/>
                  <a:gd name="connsiteX23" fmla="*/ 2447779 w 2912013"/>
                  <a:gd name="connsiteY23" fmla="*/ 309489 h 562708"/>
                  <a:gd name="connsiteX24" fmla="*/ 2489982 w 2912013"/>
                  <a:gd name="connsiteY24" fmla="*/ 337625 h 562708"/>
                  <a:gd name="connsiteX25" fmla="*/ 2546253 w 2912013"/>
                  <a:gd name="connsiteY25" fmla="*/ 407963 h 562708"/>
                  <a:gd name="connsiteX26" fmla="*/ 2602524 w 2912013"/>
                  <a:gd name="connsiteY26" fmla="*/ 464234 h 562708"/>
                  <a:gd name="connsiteX27" fmla="*/ 2630659 w 2912013"/>
                  <a:gd name="connsiteY27" fmla="*/ 506437 h 562708"/>
                  <a:gd name="connsiteX28" fmla="*/ 2672862 w 2912013"/>
                  <a:gd name="connsiteY28" fmla="*/ 534572 h 562708"/>
                  <a:gd name="connsiteX29" fmla="*/ 2799471 w 2912013"/>
                  <a:gd name="connsiteY29" fmla="*/ 562708 h 562708"/>
                  <a:gd name="connsiteX30" fmla="*/ 2912013 w 2912013"/>
                  <a:gd name="connsiteY30" fmla="*/ 548640 h 56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12013" h="562708">
                    <a:moveTo>
                      <a:pt x="0" y="70339"/>
                    </a:moveTo>
                    <a:cubicBezTo>
                      <a:pt x="12525" y="72844"/>
                      <a:pt x="109222" y="91022"/>
                      <a:pt x="126610" y="98474"/>
                    </a:cubicBezTo>
                    <a:cubicBezTo>
                      <a:pt x="225160" y="140710"/>
                      <a:pt x="121312" y="109363"/>
                      <a:pt x="196948" y="154745"/>
                    </a:cubicBezTo>
                    <a:cubicBezTo>
                      <a:pt x="209663" y="162374"/>
                      <a:pt x="225083" y="164123"/>
                      <a:pt x="239151" y="168812"/>
                    </a:cubicBezTo>
                    <a:cubicBezTo>
                      <a:pt x="248530" y="178191"/>
                      <a:pt x="255424" y="191016"/>
                      <a:pt x="267287" y="196948"/>
                    </a:cubicBezTo>
                    <a:cubicBezTo>
                      <a:pt x="301534" y="214071"/>
                      <a:pt x="367579" y="229055"/>
                      <a:pt x="407964" y="239151"/>
                    </a:cubicBezTo>
                    <a:cubicBezTo>
                      <a:pt x="468924" y="234462"/>
                      <a:pt x="535440" y="250938"/>
                      <a:pt x="590844" y="225083"/>
                    </a:cubicBezTo>
                    <a:cubicBezTo>
                      <a:pt x="617719" y="212541"/>
                      <a:pt x="590844" y="150056"/>
                      <a:pt x="618979" y="140677"/>
                    </a:cubicBezTo>
                    <a:cubicBezTo>
                      <a:pt x="677222" y="121262"/>
                      <a:pt x="648844" y="134834"/>
                      <a:pt x="703385" y="98474"/>
                    </a:cubicBezTo>
                    <a:cubicBezTo>
                      <a:pt x="712763" y="84406"/>
                      <a:pt x="718318" y="66833"/>
                      <a:pt x="731520" y="56271"/>
                    </a:cubicBezTo>
                    <a:cubicBezTo>
                      <a:pt x="740977" y="48706"/>
                      <a:pt x="825947" y="29350"/>
                      <a:pt x="829994" y="28136"/>
                    </a:cubicBezTo>
                    <a:cubicBezTo>
                      <a:pt x="858401" y="19614"/>
                      <a:pt x="914400" y="0"/>
                      <a:pt x="914400" y="0"/>
                    </a:cubicBezTo>
                    <a:cubicBezTo>
                      <a:pt x="1069145" y="4689"/>
                      <a:pt x="1224032" y="5931"/>
                      <a:pt x="1378634" y="14068"/>
                    </a:cubicBezTo>
                    <a:cubicBezTo>
                      <a:pt x="1402512" y="15325"/>
                      <a:pt x="1425448" y="23859"/>
                      <a:pt x="1448973" y="28136"/>
                    </a:cubicBezTo>
                    <a:cubicBezTo>
                      <a:pt x="1477036" y="33238"/>
                      <a:pt x="1505051" y="38870"/>
                      <a:pt x="1533379" y="42203"/>
                    </a:cubicBezTo>
                    <a:cubicBezTo>
                      <a:pt x="1584819" y="48255"/>
                      <a:pt x="1636542" y="51582"/>
                      <a:pt x="1688124" y="56271"/>
                    </a:cubicBezTo>
                    <a:cubicBezTo>
                      <a:pt x="1711570" y="60960"/>
                      <a:pt x="1734761" y="67179"/>
                      <a:pt x="1758462" y="70339"/>
                    </a:cubicBezTo>
                    <a:cubicBezTo>
                      <a:pt x="1853599" y="83024"/>
                      <a:pt x="2007197" y="92125"/>
                      <a:pt x="2096087" y="98474"/>
                    </a:cubicBezTo>
                    <a:lnTo>
                      <a:pt x="2180493" y="126609"/>
                    </a:lnTo>
                    <a:cubicBezTo>
                      <a:pt x="2194561" y="131298"/>
                      <a:pt x="2210358" y="132452"/>
                      <a:pt x="2222696" y="140677"/>
                    </a:cubicBezTo>
                    <a:lnTo>
                      <a:pt x="2264899" y="168812"/>
                    </a:lnTo>
                    <a:cubicBezTo>
                      <a:pt x="2269588" y="182880"/>
                      <a:pt x="2269703" y="199437"/>
                      <a:pt x="2278967" y="211016"/>
                    </a:cubicBezTo>
                    <a:cubicBezTo>
                      <a:pt x="2308942" y="248485"/>
                      <a:pt x="2326677" y="232832"/>
                      <a:pt x="2363373" y="253219"/>
                    </a:cubicBezTo>
                    <a:cubicBezTo>
                      <a:pt x="2392932" y="269641"/>
                      <a:pt x="2419644" y="290732"/>
                      <a:pt x="2447779" y="309489"/>
                    </a:cubicBezTo>
                    <a:lnTo>
                      <a:pt x="2489982" y="337625"/>
                    </a:lnTo>
                    <a:cubicBezTo>
                      <a:pt x="2525343" y="443706"/>
                      <a:pt x="2473530" y="317059"/>
                      <a:pt x="2546253" y="407963"/>
                    </a:cubicBezTo>
                    <a:cubicBezTo>
                      <a:pt x="2600819" y="476171"/>
                      <a:pt x="2510442" y="433540"/>
                      <a:pt x="2602524" y="464234"/>
                    </a:cubicBezTo>
                    <a:cubicBezTo>
                      <a:pt x="2611902" y="478302"/>
                      <a:pt x="2618704" y="494482"/>
                      <a:pt x="2630659" y="506437"/>
                    </a:cubicBezTo>
                    <a:cubicBezTo>
                      <a:pt x="2642614" y="518392"/>
                      <a:pt x="2657740" y="527011"/>
                      <a:pt x="2672862" y="534572"/>
                    </a:cubicBezTo>
                    <a:cubicBezTo>
                      <a:pt x="2707495" y="551888"/>
                      <a:pt x="2767050" y="557304"/>
                      <a:pt x="2799471" y="562708"/>
                    </a:cubicBezTo>
                    <a:cubicBezTo>
                      <a:pt x="2873939" y="544091"/>
                      <a:pt x="2836408" y="548640"/>
                      <a:pt x="2912013" y="54864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>
                <a:off x="7061982" y="590691"/>
                <a:ext cx="601394" cy="221719"/>
              </a:xfrm>
              <a:custGeom>
                <a:avLst/>
                <a:gdLst>
                  <a:gd name="connsiteX0" fmla="*/ 0 w 801859"/>
                  <a:gd name="connsiteY0" fmla="*/ 295625 h 295625"/>
                  <a:gd name="connsiteX1" fmla="*/ 70339 w 801859"/>
                  <a:gd name="connsiteY1" fmla="*/ 253422 h 295625"/>
                  <a:gd name="connsiteX2" fmla="*/ 112542 w 801859"/>
                  <a:gd name="connsiteY2" fmla="*/ 239355 h 295625"/>
                  <a:gd name="connsiteX3" fmla="*/ 126610 w 801859"/>
                  <a:gd name="connsiteY3" fmla="*/ 197151 h 295625"/>
                  <a:gd name="connsiteX4" fmla="*/ 154745 w 801859"/>
                  <a:gd name="connsiteY4" fmla="*/ 154948 h 295625"/>
                  <a:gd name="connsiteX5" fmla="*/ 196948 w 801859"/>
                  <a:gd name="connsiteY5" fmla="*/ 126813 h 295625"/>
                  <a:gd name="connsiteX6" fmla="*/ 281354 w 801859"/>
                  <a:gd name="connsiteY6" fmla="*/ 98678 h 295625"/>
                  <a:gd name="connsiteX7" fmla="*/ 379828 w 801859"/>
                  <a:gd name="connsiteY7" fmla="*/ 70542 h 295625"/>
                  <a:gd name="connsiteX8" fmla="*/ 422031 w 801859"/>
                  <a:gd name="connsiteY8" fmla="*/ 56475 h 295625"/>
                  <a:gd name="connsiteX9" fmla="*/ 675250 w 801859"/>
                  <a:gd name="connsiteY9" fmla="*/ 28339 h 295625"/>
                  <a:gd name="connsiteX10" fmla="*/ 801859 w 801859"/>
                  <a:gd name="connsiteY10" fmla="*/ 204 h 29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1859" h="295625">
                    <a:moveTo>
                      <a:pt x="0" y="295625"/>
                    </a:moveTo>
                    <a:cubicBezTo>
                      <a:pt x="23446" y="281557"/>
                      <a:pt x="45883" y="265650"/>
                      <a:pt x="70339" y="253422"/>
                    </a:cubicBezTo>
                    <a:cubicBezTo>
                      <a:pt x="83602" y="246791"/>
                      <a:pt x="102057" y="249840"/>
                      <a:pt x="112542" y="239355"/>
                    </a:cubicBezTo>
                    <a:cubicBezTo>
                      <a:pt x="123028" y="228869"/>
                      <a:pt x="119978" y="210414"/>
                      <a:pt x="126610" y="197151"/>
                    </a:cubicBezTo>
                    <a:cubicBezTo>
                      <a:pt x="134171" y="182029"/>
                      <a:pt x="142790" y="166903"/>
                      <a:pt x="154745" y="154948"/>
                    </a:cubicBezTo>
                    <a:cubicBezTo>
                      <a:pt x="166700" y="142993"/>
                      <a:pt x="181498" y="133680"/>
                      <a:pt x="196948" y="126813"/>
                    </a:cubicBezTo>
                    <a:cubicBezTo>
                      <a:pt x="224049" y="114768"/>
                      <a:pt x="253219" y="108056"/>
                      <a:pt x="281354" y="98678"/>
                    </a:cubicBezTo>
                    <a:cubicBezTo>
                      <a:pt x="382539" y="64950"/>
                      <a:pt x="256183" y="105869"/>
                      <a:pt x="379828" y="70542"/>
                    </a:cubicBezTo>
                    <a:cubicBezTo>
                      <a:pt x="394086" y="66468"/>
                      <a:pt x="407351" y="58572"/>
                      <a:pt x="422031" y="56475"/>
                    </a:cubicBezTo>
                    <a:cubicBezTo>
                      <a:pt x="506103" y="44465"/>
                      <a:pt x="675250" y="28339"/>
                      <a:pt x="675250" y="28339"/>
                    </a:cubicBezTo>
                    <a:cubicBezTo>
                      <a:pt x="773002" y="-4245"/>
                      <a:pt x="729999" y="204"/>
                      <a:pt x="801859" y="204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4" name="フリーフォーム 63"/>
              <p:cNvSpPr/>
              <p:nvPr/>
            </p:nvSpPr>
            <p:spPr>
              <a:xfrm>
                <a:off x="6829865" y="295421"/>
                <a:ext cx="305972" cy="495887"/>
              </a:xfrm>
              <a:custGeom>
                <a:avLst/>
                <a:gdLst>
                  <a:gd name="connsiteX0" fmla="*/ 0 w 407963"/>
                  <a:gd name="connsiteY0" fmla="*/ 661182 h 661182"/>
                  <a:gd name="connsiteX1" fmla="*/ 154745 w 407963"/>
                  <a:gd name="connsiteY1" fmla="*/ 590843 h 661182"/>
                  <a:gd name="connsiteX2" fmla="*/ 168812 w 407963"/>
                  <a:gd name="connsiteY2" fmla="*/ 548640 h 661182"/>
                  <a:gd name="connsiteX3" fmla="*/ 182880 w 407963"/>
                  <a:gd name="connsiteY3" fmla="*/ 309490 h 661182"/>
                  <a:gd name="connsiteX4" fmla="*/ 211016 w 407963"/>
                  <a:gd name="connsiteY4" fmla="*/ 281354 h 661182"/>
                  <a:gd name="connsiteX5" fmla="*/ 239151 w 407963"/>
                  <a:gd name="connsiteY5" fmla="*/ 239151 h 661182"/>
                  <a:gd name="connsiteX6" fmla="*/ 295422 w 407963"/>
                  <a:gd name="connsiteY6" fmla="*/ 126610 h 661182"/>
                  <a:gd name="connsiteX7" fmla="*/ 309489 w 407963"/>
                  <a:gd name="connsiteY7" fmla="*/ 84407 h 661182"/>
                  <a:gd name="connsiteX8" fmla="*/ 379828 w 407963"/>
                  <a:gd name="connsiteY8" fmla="*/ 42203 h 661182"/>
                  <a:gd name="connsiteX9" fmla="*/ 407963 w 407963"/>
                  <a:gd name="connsiteY9" fmla="*/ 0 h 66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63" h="661182">
                    <a:moveTo>
                      <a:pt x="0" y="661182"/>
                    </a:moveTo>
                    <a:cubicBezTo>
                      <a:pt x="108979" y="647559"/>
                      <a:pt x="106497" y="675279"/>
                      <a:pt x="154745" y="590843"/>
                    </a:cubicBezTo>
                    <a:cubicBezTo>
                      <a:pt x="162102" y="577968"/>
                      <a:pt x="164123" y="562708"/>
                      <a:pt x="168812" y="548640"/>
                    </a:cubicBezTo>
                    <a:cubicBezTo>
                      <a:pt x="173501" y="468923"/>
                      <a:pt x="170425" y="388367"/>
                      <a:pt x="182880" y="309490"/>
                    </a:cubicBezTo>
                    <a:cubicBezTo>
                      <a:pt x="184949" y="296389"/>
                      <a:pt x="202730" y="291711"/>
                      <a:pt x="211016" y="281354"/>
                    </a:cubicBezTo>
                    <a:cubicBezTo>
                      <a:pt x="221578" y="268152"/>
                      <a:pt x="232284" y="254601"/>
                      <a:pt x="239151" y="239151"/>
                    </a:cubicBezTo>
                    <a:cubicBezTo>
                      <a:pt x="290877" y="122766"/>
                      <a:pt x="237640" y="184390"/>
                      <a:pt x="295422" y="126610"/>
                    </a:cubicBezTo>
                    <a:cubicBezTo>
                      <a:pt x="300111" y="112542"/>
                      <a:pt x="301860" y="97122"/>
                      <a:pt x="309489" y="84407"/>
                    </a:cubicBezTo>
                    <a:cubicBezTo>
                      <a:pt x="328799" y="52223"/>
                      <a:pt x="346632" y="53269"/>
                      <a:pt x="379828" y="42203"/>
                    </a:cubicBezTo>
                    <a:lnTo>
                      <a:pt x="407963" y="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5" name="フリーフォーム 64"/>
              <p:cNvSpPr/>
              <p:nvPr/>
            </p:nvSpPr>
            <p:spPr>
              <a:xfrm>
                <a:off x="6650502" y="791308"/>
                <a:ext cx="263770" cy="432581"/>
              </a:xfrm>
              <a:custGeom>
                <a:avLst/>
                <a:gdLst>
                  <a:gd name="connsiteX0" fmla="*/ 0 w 351693"/>
                  <a:gd name="connsiteY0" fmla="*/ 0 h 576775"/>
                  <a:gd name="connsiteX1" fmla="*/ 70339 w 351693"/>
                  <a:gd name="connsiteY1" fmla="*/ 42203 h 576775"/>
                  <a:gd name="connsiteX2" fmla="*/ 84407 w 351693"/>
                  <a:gd name="connsiteY2" fmla="*/ 84406 h 576775"/>
                  <a:gd name="connsiteX3" fmla="*/ 112542 w 351693"/>
                  <a:gd name="connsiteY3" fmla="*/ 126609 h 576775"/>
                  <a:gd name="connsiteX4" fmla="*/ 126610 w 351693"/>
                  <a:gd name="connsiteY4" fmla="*/ 295421 h 576775"/>
                  <a:gd name="connsiteX5" fmla="*/ 154745 w 351693"/>
                  <a:gd name="connsiteY5" fmla="*/ 323557 h 576775"/>
                  <a:gd name="connsiteX6" fmla="*/ 211016 w 351693"/>
                  <a:gd name="connsiteY6" fmla="*/ 379828 h 576775"/>
                  <a:gd name="connsiteX7" fmla="*/ 253219 w 351693"/>
                  <a:gd name="connsiteY7" fmla="*/ 422031 h 576775"/>
                  <a:gd name="connsiteX8" fmla="*/ 281354 w 351693"/>
                  <a:gd name="connsiteY8" fmla="*/ 520505 h 576775"/>
                  <a:gd name="connsiteX9" fmla="*/ 309490 w 351693"/>
                  <a:gd name="connsiteY9" fmla="*/ 548640 h 576775"/>
                  <a:gd name="connsiteX10" fmla="*/ 351693 w 351693"/>
                  <a:gd name="connsiteY10" fmla="*/ 576775 h 57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1693" h="576775">
                    <a:moveTo>
                      <a:pt x="0" y="0"/>
                    </a:moveTo>
                    <a:cubicBezTo>
                      <a:pt x="23446" y="14068"/>
                      <a:pt x="51005" y="22869"/>
                      <a:pt x="70339" y="42203"/>
                    </a:cubicBezTo>
                    <a:cubicBezTo>
                      <a:pt x="80825" y="52688"/>
                      <a:pt x="77775" y="71143"/>
                      <a:pt x="84407" y="84406"/>
                    </a:cubicBezTo>
                    <a:cubicBezTo>
                      <a:pt x="91968" y="99528"/>
                      <a:pt x="103164" y="112541"/>
                      <a:pt x="112542" y="126609"/>
                    </a:cubicBezTo>
                    <a:cubicBezTo>
                      <a:pt x="117231" y="182880"/>
                      <a:pt x="114779" y="240209"/>
                      <a:pt x="126610" y="295421"/>
                    </a:cubicBezTo>
                    <a:cubicBezTo>
                      <a:pt x="129389" y="308390"/>
                      <a:pt x="147921" y="312184"/>
                      <a:pt x="154745" y="323557"/>
                    </a:cubicBezTo>
                    <a:cubicBezTo>
                      <a:pt x="192258" y="386080"/>
                      <a:pt x="135989" y="354819"/>
                      <a:pt x="211016" y="379828"/>
                    </a:cubicBezTo>
                    <a:cubicBezTo>
                      <a:pt x="225084" y="393896"/>
                      <a:pt x="243348" y="404758"/>
                      <a:pt x="253219" y="422031"/>
                    </a:cubicBezTo>
                    <a:cubicBezTo>
                      <a:pt x="326783" y="550766"/>
                      <a:pt x="218300" y="415414"/>
                      <a:pt x="281354" y="520505"/>
                    </a:cubicBezTo>
                    <a:cubicBezTo>
                      <a:pt x="288178" y="531878"/>
                      <a:pt x="299133" y="540355"/>
                      <a:pt x="309490" y="548640"/>
                    </a:cubicBezTo>
                    <a:cubicBezTo>
                      <a:pt x="322692" y="559202"/>
                      <a:pt x="351693" y="576775"/>
                      <a:pt x="351693" y="57677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6" name="フリーフォーム 65"/>
              <p:cNvSpPr/>
              <p:nvPr/>
            </p:nvSpPr>
            <p:spPr>
              <a:xfrm>
                <a:off x="5605976" y="875714"/>
                <a:ext cx="432581" cy="1139483"/>
              </a:xfrm>
              <a:custGeom>
                <a:avLst/>
                <a:gdLst>
                  <a:gd name="connsiteX0" fmla="*/ 0 w 576775"/>
                  <a:gd name="connsiteY0" fmla="*/ 0 h 1519311"/>
                  <a:gd name="connsiteX1" fmla="*/ 70338 w 576775"/>
                  <a:gd name="connsiteY1" fmla="*/ 42204 h 1519311"/>
                  <a:gd name="connsiteX2" fmla="*/ 98474 w 576775"/>
                  <a:gd name="connsiteY2" fmla="*/ 70339 h 1519311"/>
                  <a:gd name="connsiteX3" fmla="*/ 140677 w 576775"/>
                  <a:gd name="connsiteY3" fmla="*/ 98474 h 1519311"/>
                  <a:gd name="connsiteX4" fmla="*/ 196948 w 576775"/>
                  <a:gd name="connsiteY4" fmla="*/ 154745 h 1519311"/>
                  <a:gd name="connsiteX5" fmla="*/ 267286 w 576775"/>
                  <a:gd name="connsiteY5" fmla="*/ 211016 h 1519311"/>
                  <a:gd name="connsiteX6" fmla="*/ 295421 w 576775"/>
                  <a:gd name="connsiteY6" fmla="*/ 253219 h 1519311"/>
                  <a:gd name="connsiteX7" fmla="*/ 337624 w 576775"/>
                  <a:gd name="connsiteY7" fmla="*/ 281354 h 1519311"/>
                  <a:gd name="connsiteX8" fmla="*/ 365760 w 576775"/>
                  <a:gd name="connsiteY8" fmla="*/ 309490 h 1519311"/>
                  <a:gd name="connsiteX9" fmla="*/ 422031 w 576775"/>
                  <a:gd name="connsiteY9" fmla="*/ 379828 h 1519311"/>
                  <a:gd name="connsiteX10" fmla="*/ 478301 w 576775"/>
                  <a:gd name="connsiteY10" fmla="*/ 450167 h 1519311"/>
                  <a:gd name="connsiteX11" fmla="*/ 534572 w 576775"/>
                  <a:gd name="connsiteY11" fmla="*/ 520505 h 1519311"/>
                  <a:gd name="connsiteX12" fmla="*/ 562708 w 576775"/>
                  <a:gd name="connsiteY12" fmla="*/ 604911 h 1519311"/>
                  <a:gd name="connsiteX13" fmla="*/ 576775 w 576775"/>
                  <a:gd name="connsiteY13" fmla="*/ 647114 h 1519311"/>
                  <a:gd name="connsiteX14" fmla="*/ 562708 w 576775"/>
                  <a:gd name="connsiteY14" fmla="*/ 844062 h 1519311"/>
                  <a:gd name="connsiteX15" fmla="*/ 548640 w 576775"/>
                  <a:gd name="connsiteY15" fmla="*/ 886265 h 1519311"/>
                  <a:gd name="connsiteX16" fmla="*/ 520504 w 576775"/>
                  <a:gd name="connsiteY16" fmla="*/ 914400 h 1519311"/>
                  <a:gd name="connsiteX17" fmla="*/ 464234 w 576775"/>
                  <a:gd name="connsiteY17" fmla="*/ 1041010 h 1519311"/>
                  <a:gd name="connsiteX18" fmla="*/ 422031 w 576775"/>
                  <a:gd name="connsiteY18" fmla="*/ 1195754 h 1519311"/>
                  <a:gd name="connsiteX19" fmla="*/ 407963 w 576775"/>
                  <a:gd name="connsiteY19" fmla="*/ 1237957 h 1519311"/>
                  <a:gd name="connsiteX20" fmla="*/ 393895 w 576775"/>
                  <a:gd name="connsiteY20" fmla="*/ 1280160 h 1519311"/>
                  <a:gd name="connsiteX21" fmla="*/ 365760 w 576775"/>
                  <a:gd name="connsiteY21" fmla="*/ 1434905 h 1519311"/>
                  <a:gd name="connsiteX22" fmla="*/ 351692 w 576775"/>
                  <a:gd name="connsiteY22" fmla="*/ 1477108 h 1519311"/>
                  <a:gd name="connsiteX23" fmla="*/ 323557 w 576775"/>
                  <a:gd name="connsiteY23" fmla="*/ 1519311 h 151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76775" h="1519311">
                    <a:moveTo>
                      <a:pt x="0" y="0"/>
                    </a:moveTo>
                    <a:cubicBezTo>
                      <a:pt x="23446" y="14068"/>
                      <a:pt x="48088" y="26311"/>
                      <a:pt x="70338" y="42204"/>
                    </a:cubicBezTo>
                    <a:cubicBezTo>
                      <a:pt x="81131" y="49913"/>
                      <a:pt x="88117" y="62054"/>
                      <a:pt x="98474" y="70339"/>
                    </a:cubicBezTo>
                    <a:cubicBezTo>
                      <a:pt x="111676" y="80901"/>
                      <a:pt x="126609" y="89096"/>
                      <a:pt x="140677" y="98474"/>
                    </a:cubicBezTo>
                    <a:cubicBezTo>
                      <a:pt x="171368" y="190552"/>
                      <a:pt x="128741" y="100179"/>
                      <a:pt x="196948" y="154745"/>
                    </a:cubicBezTo>
                    <a:cubicBezTo>
                      <a:pt x="287852" y="227468"/>
                      <a:pt x="161205" y="175655"/>
                      <a:pt x="267286" y="211016"/>
                    </a:cubicBezTo>
                    <a:cubicBezTo>
                      <a:pt x="276664" y="225084"/>
                      <a:pt x="283466" y="241264"/>
                      <a:pt x="295421" y="253219"/>
                    </a:cubicBezTo>
                    <a:cubicBezTo>
                      <a:pt x="307376" y="265174"/>
                      <a:pt x="324422" y="270792"/>
                      <a:pt x="337624" y="281354"/>
                    </a:cubicBezTo>
                    <a:cubicBezTo>
                      <a:pt x="347981" y="289640"/>
                      <a:pt x="356381" y="300111"/>
                      <a:pt x="365760" y="309490"/>
                    </a:cubicBezTo>
                    <a:cubicBezTo>
                      <a:pt x="388074" y="376431"/>
                      <a:pt x="364184" y="333550"/>
                      <a:pt x="422031" y="379828"/>
                    </a:cubicBezTo>
                    <a:cubicBezTo>
                      <a:pt x="459771" y="410020"/>
                      <a:pt x="445805" y="409547"/>
                      <a:pt x="478301" y="450167"/>
                    </a:cubicBezTo>
                    <a:cubicBezTo>
                      <a:pt x="507535" y="486709"/>
                      <a:pt x="512920" y="471789"/>
                      <a:pt x="534572" y="520505"/>
                    </a:cubicBezTo>
                    <a:cubicBezTo>
                      <a:pt x="546617" y="547606"/>
                      <a:pt x="553330" y="576776"/>
                      <a:pt x="562708" y="604911"/>
                    </a:cubicBezTo>
                    <a:lnTo>
                      <a:pt x="576775" y="647114"/>
                    </a:lnTo>
                    <a:cubicBezTo>
                      <a:pt x="572086" y="712763"/>
                      <a:pt x="570398" y="778696"/>
                      <a:pt x="562708" y="844062"/>
                    </a:cubicBezTo>
                    <a:cubicBezTo>
                      <a:pt x="560975" y="858789"/>
                      <a:pt x="556269" y="873550"/>
                      <a:pt x="548640" y="886265"/>
                    </a:cubicBezTo>
                    <a:cubicBezTo>
                      <a:pt x="541816" y="897638"/>
                      <a:pt x="529883" y="905022"/>
                      <a:pt x="520504" y="914400"/>
                    </a:cubicBezTo>
                    <a:cubicBezTo>
                      <a:pt x="487023" y="1014847"/>
                      <a:pt x="508820" y="974130"/>
                      <a:pt x="464234" y="1041010"/>
                    </a:cubicBezTo>
                    <a:cubicBezTo>
                      <a:pt x="444350" y="1140427"/>
                      <a:pt x="457726" y="1088668"/>
                      <a:pt x="422031" y="1195754"/>
                    </a:cubicBezTo>
                    <a:lnTo>
                      <a:pt x="407963" y="1237957"/>
                    </a:lnTo>
                    <a:lnTo>
                      <a:pt x="393895" y="1280160"/>
                    </a:lnTo>
                    <a:cubicBezTo>
                      <a:pt x="387622" y="1317799"/>
                      <a:pt x="375594" y="1395571"/>
                      <a:pt x="365760" y="1434905"/>
                    </a:cubicBezTo>
                    <a:cubicBezTo>
                      <a:pt x="362163" y="1449291"/>
                      <a:pt x="359321" y="1464392"/>
                      <a:pt x="351692" y="1477108"/>
                    </a:cubicBezTo>
                    <a:cubicBezTo>
                      <a:pt x="320241" y="1529526"/>
                      <a:pt x="323557" y="1484568"/>
                      <a:pt x="323557" y="1519311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7" name="フリーフォーム 66"/>
              <p:cNvSpPr/>
              <p:nvPr/>
            </p:nvSpPr>
            <p:spPr>
              <a:xfrm>
                <a:off x="6038557" y="1434905"/>
                <a:ext cx="611945" cy="1002323"/>
              </a:xfrm>
              <a:custGeom>
                <a:avLst/>
                <a:gdLst>
                  <a:gd name="connsiteX0" fmla="*/ 0 w 815926"/>
                  <a:gd name="connsiteY0" fmla="*/ 0 h 1336431"/>
                  <a:gd name="connsiteX1" fmla="*/ 42203 w 815926"/>
                  <a:gd name="connsiteY1" fmla="*/ 70339 h 1336431"/>
                  <a:gd name="connsiteX2" fmla="*/ 70339 w 815926"/>
                  <a:gd name="connsiteY2" fmla="*/ 98474 h 1336431"/>
                  <a:gd name="connsiteX3" fmla="*/ 98474 w 815926"/>
                  <a:gd name="connsiteY3" fmla="*/ 182880 h 1336431"/>
                  <a:gd name="connsiteX4" fmla="*/ 154745 w 815926"/>
                  <a:gd name="connsiteY4" fmla="*/ 253219 h 1336431"/>
                  <a:gd name="connsiteX5" fmla="*/ 196948 w 815926"/>
                  <a:gd name="connsiteY5" fmla="*/ 295422 h 1336431"/>
                  <a:gd name="connsiteX6" fmla="*/ 239151 w 815926"/>
                  <a:gd name="connsiteY6" fmla="*/ 379828 h 1336431"/>
                  <a:gd name="connsiteX7" fmla="*/ 281354 w 815926"/>
                  <a:gd name="connsiteY7" fmla="*/ 407963 h 1336431"/>
                  <a:gd name="connsiteX8" fmla="*/ 309489 w 815926"/>
                  <a:gd name="connsiteY8" fmla="*/ 436099 h 1336431"/>
                  <a:gd name="connsiteX9" fmla="*/ 365760 w 815926"/>
                  <a:gd name="connsiteY9" fmla="*/ 450166 h 1336431"/>
                  <a:gd name="connsiteX10" fmla="*/ 407963 w 815926"/>
                  <a:gd name="connsiteY10" fmla="*/ 464234 h 1336431"/>
                  <a:gd name="connsiteX11" fmla="*/ 520505 w 815926"/>
                  <a:gd name="connsiteY11" fmla="*/ 520505 h 1336431"/>
                  <a:gd name="connsiteX12" fmla="*/ 562708 w 815926"/>
                  <a:gd name="connsiteY12" fmla="*/ 534572 h 1336431"/>
                  <a:gd name="connsiteX13" fmla="*/ 604911 w 815926"/>
                  <a:gd name="connsiteY13" fmla="*/ 548640 h 1336431"/>
                  <a:gd name="connsiteX14" fmla="*/ 633046 w 815926"/>
                  <a:gd name="connsiteY14" fmla="*/ 576776 h 1336431"/>
                  <a:gd name="connsiteX15" fmla="*/ 675249 w 815926"/>
                  <a:gd name="connsiteY15" fmla="*/ 590843 h 1336431"/>
                  <a:gd name="connsiteX16" fmla="*/ 745588 w 815926"/>
                  <a:gd name="connsiteY16" fmla="*/ 647114 h 1336431"/>
                  <a:gd name="connsiteX17" fmla="*/ 801859 w 815926"/>
                  <a:gd name="connsiteY17" fmla="*/ 815926 h 1336431"/>
                  <a:gd name="connsiteX18" fmla="*/ 815926 w 815926"/>
                  <a:gd name="connsiteY18" fmla="*/ 858129 h 1336431"/>
                  <a:gd name="connsiteX19" fmla="*/ 815926 w 815926"/>
                  <a:gd name="connsiteY19" fmla="*/ 1336431 h 133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5926" h="1336431">
                    <a:moveTo>
                      <a:pt x="0" y="0"/>
                    </a:moveTo>
                    <a:cubicBezTo>
                      <a:pt x="14068" y="23446"/>
                      <a:pt x="26310" y="48089"/>
                      <a:pt x="42203" y="70339"/>
                    </a:cubicBezTo>
                    <a:cubicBezTo>
                      <a:pt x="49912" y="81132"/>
                      <a:pt x="64407" y="86611"/>
                      <a:pt x="70339" y="98474"/>
                    </a:cubicBezTo>
                    <a:cubicBezTo>
                      <a:pt x="83602" y="125000"/>
                      <a:pt x="77504" y="161909"/>
                      <a:pt x="98474" y="182880"/>
                    </a:cubicBezTo>
                    <a:cubicBezTo>
                      <a:pt x="180335" y="264744"/>
                      <a:pt x="66004" y="146731"/>
                      <a:pt x="154745" y="253219"/>
                    </a:cubicBezTo>
                    <a:cubicBezTo>
                      <a:pt x="167481" y="268502"/>
                      <a:pt x="182880" y="281354"/>
                      <a:pt x="196948" y="295422"/>
                    </a:cubicBezTo>
                    <a:cubicBezTo>
                      <a:pt x="208389" y="329746"/>
                      <a:pt x="211881" y="352558"/>
                      <a:pt x="239151" y="379828"/>
                    </a:cubicBezTo>
                    <a:cubicBezTo>
                      <a:pt x="251106" y="391783"/>
                      <a:pt x="268152" y="397401"/>
                      <a:pt x="281354" y="407963"/>
                    </a:cubicBezTo>
                    <a:cubicBezTo>
                      <a:pt x="291711" y="416249"/>
                      <a:pt x="297626" y="430168"/>
                      <a:pt x="309489" y="436099"/>
                    </a:cubicBezTo>
                    <a:cubicBezTo>
                      <a:pt x="326782" y="444746"/>
                      <a:pt x="347170" y="444855"/>
                      <a:pt x="365760" y="450166"/>
                    </a:cubicBezTo>
                    <a:cubicBezTo>
                      <a:pt x="380018" y="454240"/>
                      <a:pt x="393895" y="459545"/>
                      <a:pt x="407963" y="464234"/>
                    </a:cubicBezTo>
                    <a:cubicBezTo>
                      <a:pt x="457070" y="513339"/>
                      <a:pt x="423518" y="488176"/>
                      <a:pt x="520505" y="520505"/>
                    </a:cubicBezTo>
                    <a:lnTo>
                      <a:pt x="562708" y="534572"/>
                    </a:lnTo>
                    <a:lnTo>
                      <a:pt x="604911" y="548640"/>
                    </a:lnTo>
                    <a:cubicBezTo>
                      <a:pt x="614289" y="558019"/>
                      <a:pt x="621673" y="569952"/>
                      <a:pt x="633046" y="576776"/>
                    </a:cubicBezTo>
                    <a:cubicBezTo>
                      <a:pt x="645761" y="584405"/>
                      <a:pt x="663670" y="581580"/>
                      <a:pt x="675249" y="590843"/>
                    </a:cubicBezTo>
                    <a:cubicBezTo>
                      <a:pt x="766154" y="663566"/>
                      <a:pt x="639507" y="611753"/>
                      <a:pt x="745588" y="647114"/>
                    </a:cubicBezTo>
                    <a:lnTo>
                      <a:pt x="801859" y="815926"/>
                    </a:lnTo>
                    <a:cubicBezTo>
                      <a:pt x="806548" y="829994"/>
                      <a:pt x="815926" y="843300"/>
                      <a:pt x="815926" y="858129"/>
                    </a:cubicBezTo>
                    <a:lnTo>
                      <a:pt x="815926" y="1336431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8" name="フリーフォーム 67"/>
              <p:cNvSpPr/>
              <p:nvPr/>
            </p:nvSpPr>
            <p:spPr>
              <a:xfrm>
                <a:off x="6629400" y="2025748"/>
                <a:ext cx="643597" cy="611945"/>
              </a:xfrm>
              <a:custGeom>
                <a:avLst/>
                <a:gdLst>
                  <a:gd name="connsiteX0" fmla="*/ 0 w 858129"/>
                  <a:gd name="connsiteY0" fmla="*/ 0 h 815926"/>
                  <a:gd name="connsiteX1" fmla="*/ 154745 w 858129"/>
                  <a:gd name="connsiteY1" fmla="*/ 56271 h 815926"/>
                  <a:gd name="connsiteX2" fmla="*/ 239151 w 858129"/>
                  <a:gd name="connsiteY2" fmla="*/ 84406 h 815926"/>
                  <a:gd name="connsiteX3" fmla="*/ 323557 w 858129"/>
                  <a:gd name="connsiteY3" fmla="*/ 126609 h 815926"/>
                  <a:gd name="connsiteX4" fmla="*/ 351692 w 858129"/>
                  <a:gd name="connsiteY4" fmla="*/ 154745 h 815926"/>
                  <a:gd name="connsiteX5" fmla="*/ 450166 w 858129"/>
                  <a:gd name="connsiteY5" fmla="*/ 182880 h 815926"/>
                  <a:gd name="connsiteX6" fmla="*/ 478302 w 858129"/>
                  <a:gd name="connsiteY6" fmla="*/ 211015 h 815926"/>
                  <a:gd name="connsiteX7" fmla="*/ 520505 w 858129"/>
                  <a:gd name="connsiteY7" fmla="*/ 225083 h 815926"/>
                  <a:gd name="connsiteX8" fmla="*/ 562708 w 858129"/>
                  <a:gd name="connsiteY8" fmla="*/ 253218 h 815926"/>
                  <a:gd name="connsiteX9" fmla="*/ 576775 w 858129"/>
                  <a:gd name="connsiteY9" fmla="*/ 295421 h 815926"/>
                  <a:gd name="connsiteX10" fmla="*/ 618978 w 858129"/>
                  <a:gd name="connsiteY10" fmla="*/ 309489 h 815926"/>
                  <a:gd name="connsiteX11" fmla="*/ 647114 w 858129"/>
                  <a:gd name="connsiteY11" fmla="*/ 393895 h 815926"/>
                  <a:gd name="connsiteX12" fmla="*/ 675249 w 858129"/>
                  <a:gd name="connsiteY12" fmla="*/ 422031 h 815926"/>
                  <a:gd name="connsiteX13" fmla="*/ 717452 w 858129"/>
                  <a:gd name="connsiteY13" fmla="*/ 548640 h 815926"/>
                  <a:gd name="connsiteX14" fmla="*/ 731520 w 858129"/>
                  <a:gd name="connsiteY14" fmla="*/ 590843 h 815926"/>
                  <a:gd name="connsiteX15" fmla="*/ 759655 w 858129"/>
                  <a:gd name="connsiteY15" fmla="*/ 633046 h 815926"/>
                  <a:gd name="connsiteX16" fmla="*/ 815926 w 858129"/>
                  <a:gd name="connsiteY16" fmla="*/ 745588 h 815926"/>
                  <a:gd name="connsiteX17" fmla="*/ 858129 w 858129"/>
                  <a:gd name="connsiteY17" fmla="*/ 815926 h 81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8129" h="815926">
                    <a:moveTo>
                      <a:pt x="0" y="0"/>
                    </a:moveTo>
                    <a:cubicBezTo>
                      <a:pt x="97865" y="39146"/>
                      <a:pt x="46392" y="20154"/>
                      <a:pt x="154745" y="56271"/>
                    </a:cubicBezTo>
                    <a:cubicBezTo>
                      <a:pt x="154750" y="56273"/>
                      <a:pt x="239147" y="84403"/>
                      <a:pt x="239151" y="84406"/>
                    </a:cubicBezTo>
                    <a:cubicBezTo>
                      <a:pt x="293692" y="120766"/>
                      <a:pt x="265314" y="107194"/>
                      <a:pt x="323557" y="126609"/>
                    </a:cubicBezTo>
                    <a:cubicBezTo>
                      <a:pt x="332935" y="135988"/>
                      <a:pt x="340319" y="147921"/>
                      <a:pt x="351692" y="154745"/>
                    </a:cubicBezTo>
                    <a:cubicBezTo>
                      <a:pt x="366104" y="163392"/>
                      <a:pt x="439660" y="180253"/>
                      <a:pt x="450166" y="182880"/>
                    </a:cubicBezTo>
                    <a:cubicBezTo>
                      <a:pt x="459545" y="192258"/>
                      <a:pt x="466929" y="204191"/>
                      <a:pt x="478302" y="211015"/>
                    </a:cubicBezTo>
                    <a:cubicBezTo>
                      <a:pt x="491018" y="218644"/>
                      <a:pt x="507242" y="218451"/>
                      <a:pt x="520505" y="225083"/>
                    </a:cubicBezTo>
                    <a:cubicBezTo>
                      <a:pt x="535627" y="232644"/>
                      <a:pt x="548640" y="243840"/>
                      <a:pt x="562708" y="253218"/>
                    </a:cubicBezTo>
                    <a:cubicBezTo>
                      <a:pt x="567397" y="267286"/>
                      <a:pt x="566290" y="284936"/>
                      <a:pt x="576775" y="295421"/>
                    </a:cubicBezTo>
                    <a:cubicBezTo>
                      <a:pt x="587260" y="305907"/>
                      <a:pt x="610359" y="297422"/>
                      <a:pt x="618978" y="309489"/>
                    </a:cubicBezTo>
                    <a:cubicBezTo>
                      <a:pt x="636216" y="333622"/>
                      <a:pt x="626143" y="372924"/>
                      <a:pt x="647114" y="393895"/>
                    </a:cubicBezTo>
                    <a:lnTo>
                      <a:pt x="675249" y="422031"/>
                    </a:lnTo>
                    <a:lnTo>
                      <a:pt x="717452" y="548640"/>
                    </a:lnTo>
                    <a:cubicBezTo>
                      <a:pt x="722141" y="562708"/>
                      <a:pt x="723295" y="578505"/>
                      <a:pt x="731520" y="590843"/>
                    </a:cubicBezTo>
                    <a:cubicBezTo>
                      <a:pt x="740898" y="604911"/>
                      <a:pt x="752788" y="617596"/>
                      <a:pt x="759655" y="633046"/>
                    </a:cubicBezTo>
                    <a:cubicBezTo>
                      <a:pt x="811383" y="749433"/>
                      <a:pt x="758146" y="687806"/>
                      <a:pt x="815926" y="745588"/>
                    </a:cubicBezTo>
                    <a:cubicBezTo>
                      <a:pt x="834188" y="800373"/>
                      <a:pt x="819509" y="777306"/>
                      <a:pt x="858129" y="815926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9" name="フリーフォーム 68"/>
              <p:cNvSpPr/>
              <p:nvPr/>
            </p:nvSpPr>
            <p:spPr>
              <a:xfrm>
                <a:off x="6576647" y="1772529"/>
                <a:ext cx="991772" cy="137160"/>
              </a:xfrm>
              <a:custGeom>
                <a:avLst/>
                <a:gdLst>
                  <a:gd name="connsiteX0" fmla="*/ 0 w 1322363"/>
                  <a:gd name="connsiteY0" fmla="*/ 182880 h 182880"/>
                  <a:gd name="connsiteX1" fmla="*/ 154744 w 1322363"/>
                  <a:gd name="connsiteY1" fmla="*/ 154745 h 182880"/>
                  <a:gd name="connsiteX2" fmla="*/ 225083 w 1322363"/>
                  <a:gd name="connsiteY2" fmla="*/ 98474 h 182880"/>
                  <a:gd name="connsiteX3" fmla="*/ 267286 w 1322363"/>
                  <a:gd name="connsiteY3" fmla="*/ 70339 h 182880"/>
                  <a:gd name="connsiteX4" fmla="*/ 295421 w 1322363"/>
                  <a:gd name="connsiteY4" fmla="*/ 42203 h 182880"/>
                  <a:gd name="connsiteX5" fmla="*/ 436098 w 1322363"/>
                  <a:gd name="connsiteY5" fmla="*/ 14068 h 182880"/>
                  <a:gd name="connsiteX6" fmla="*/ 492369 w 1322363"/>
                  <a:gd name="connsiteY6" fmla="*/ 0 h 182880"/>
                  <a:gd name="connsiteX7" fmla="*/ 759655 w 1322363"/>
                  <a:gd name="connsiteY7" fmla="*/ 28136 h 182880"/>
                  <a:gd name="connsiteX8" fmla="*/ 801858 w 1322363"/>
                  <a:gd name="connsiteY8" fmla="*/ 56271 h 182880"/>
                  <a:gd name="connsiteX9" fmla="*/ 914400 w 1322363"/>
                  <a:gd name="connsiteY9" fmla="*/ 84406 h 182880"/>
                  <a:gd name="connsiteX10" fmla="*/ 970670 w 1322363"/>
                  <a:gd name="connsiteY10" fmla="*/ 98474 h 182880"/>
                  <a:gd name="connsiteX11" fmla="*/ 1195753 w 1322363"/>
                  <a:gd name="connsiteY11" fmla="*/ 126610 h 182880"/>
                  <a:gd name="connsiteX12" fmla="*/ 1237956 w 1322363"/>
                  <a:gd name="connsiteY12" fmla="*/ 140677 h 182880"/>
                  <a:gd name="connsiteX13" fmla="*/ 1322363 w 1322363"/>
                  <a:gd name="connsiteY13" fmla="*/ 154745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2363" h="182880">
                    <a:moveTo>
                      <a:pt x="0" y="182880"/>
                    </a:moveTo>
                    <a:cubicBezTo>
                      <a:pt x="22825" y="179619"/>
                      <a:pt x="121577" y="168959"/>
                      <a:pt x="154744" y="154745"/>
                    </a:cubicBezTo>
                    <a:cubicBezTo>
                      <a:pt x="201375" y="134760"/>
                      <a:pt x="190176" y="126400"/>
                      <a:pt x="225083" y="98474"/>
                    </a:cubicBezTo>
                    <a:cubicBezTo>
                      <a:pt x="238285" y="87912"/>
                      <a:pt x="254084" y="80901"/>
                      <a:pt x="267286" y="70339"/>
                    </a:cubicBezTo>
                    <a:cubicBezTo>
                      <a:pt x="277643" y="62053"/>
                      <a:pt x="284048" y="49027"/>
                      <a:pt x="295421" y="42203"/>
                    </a:cubicBezTo>
                    <a:cubicBezTo>
                      <a:pt x="326821" y="23363"/>
                      <a:pt x="417441" y="17460"/>
                      <a:pt x="436098" y="14068"/>
                    </a:cubicBezTo>
                    <a:cubicBezTo>
                      <a:pt x="455120" y="10609"/>
                      <a:pt x="473612" y="4689"/>
                      <a:pt x="492369" y="0"/>
                    </a:cubicBezTo>
                    <a:cubicBezTo>
                      <a:pt x="499148" y="484"/>
                      <a:pt x="702529" y="6714"/>
                      <a:pt x="759655" y="28136"/>
                    </a:cubicBezTo>
                    <a:cubicBezTo>
                      <a:pt x="775486" y="34072"/>
                      <a:pt x="785969" y="50493"/>
                      <a:pt x="801858" y="56271"/>
                    </a:cubicBezTo>
                    <a:cubicBezTo>
                      <a:pt x="838198" y="69486"/>
                      <a:pt x="876886" y="75028"/>
                      <a:pt x="914400" y="84406"/>
                    </a:cubicBezTo>
                    <a:cubicBezTo>
                      <a:pt x="933157" y="89095"/>
                      <a:pt x="951454" y="96339"/>
                      <a:pt x="970670" y="98474"/>
                    </a:cubicBezTo>
                    <a:cubicBezTo>
                      <a:pt x="1130235" y="116204"/>
                      <a:pt x="1055244" y="106537"/>
                      <a:pt x="1195753" y="126610"/>
                    </a:cubicBezTo>
                    <a:cubicBezTo>
                      <a:pt x="1209821" y="131299"/>
                      <a:pt x="1223481" y="137460"/>
                      <a:pt x="1237956" y="140677"/>
                    </a:cubicBezTo>
                    <a:cubicBezTo>
                      <a:pt x="1265801" y="146865"/>
                      <a:pt x="1322363" y="154745"/>
                      <a:pt x="1322363" y="154745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0" name="フリーフォーム 69"/>
              <p:cNvSpPr/>
              <p:nvPr/>
            </p:nvSpPr>
            <p:spPr>
              <a:xfrm>
                <a:off x="6998677" y="1540412"/>
                <a:ext cx="675250" cy="211016"/>
              </a:xfrm>
              <a:custGeom>
                <a:avLst/>
                <a:gdLst>
                  <a:gd name="connsiteX0" fmla="*/ 0 w 900333"/>
                  <a:gd name="connsiteY0" fmla="*/ 281354 h 281354"/>
                  <a:gd name="connsiteX1" fmla="*/ 70339 w 900333"/>
                  <a:gd name="connsiteY1" fmla="*/ 253219 h 281354"/>
                  <a:gd name="connsiteX2" fmla="*/ 126609 w 900333"/>
                  <a:gd name="connsiteY2" fmla="*/ 182880 h 281354"/>
                  <a:gd name="connsiteX3" fmla="*/ 154745 w 900333"/>
                  <a:gd name="connsiteY3" fmla="*/ 154745 h 281354"/>
                  <a:gd name="connsiteX4" fmla="*/ 182880 w 900333"/>
                  <a:gd name="connsiteY4" fmla="*/ 112542 h 281354"/>
                  <a:gd name="connsiteX5" fmla="*/ 225083 w 900333"/>
                  <a:gd name="connsiteY5" fmla="*/ 98474 h 281354"/>
                  <a:gd name="connsiteX6" fmla="*/ 253219 w 900333"/>
                  <a:gd name="connsiteY6" fmla="*/ 70339 h 281354"/>
                  <a:gd name="connsiteX7" fmla="*/ 295422 w 900333"/>
                  <a:gd name="connsiteY7" fmla="*/ 56271 h 281354"/>
                  <a:gd name="connsiteX8" fmla="*/ 464234 w 900333"/>
                  <a:gd name="connsiteY8" fmla="*/ 28135 h 281354"/>
                  <a:gd name="connsiteX9" fmla="*/ 520505 w 900333"/>
                  <a:gd name="connsiteY9" fmla="*/ 14068 h 281354"/>
                  <a:gd name="connsiteX10" fmla="*/ 618979 w 900333"/>
                  <a:gd name="connsiteY10" fmla="*/ 0 h 281354"/>
                  <a:gd name="connsiteX11" fmla="*/ 900333 w 900333"/>
                  <a:gd name="connsiteY11" fmla="*/ 14068 h 28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00333" h="281354">
                    <a:moveTo>
                      <a:pt x="0" y="281354"/>
                    </a:moveTo>
                    <a:cubicBezTo>
                      <a:pt x="23446" y="271976"/>
                      <a:pt x="48414" y="265748"/>
                      <a:pt x="70339" y="253219"/>
                    </a:cubicBezTo>
                    <a:cubicBezTo>
                      <a:pt x="95366" y="238918"/>
                      <a:pt x="110319" y="203243"/>
                      <a:pt x="126609" y="182880"/>
                    </a:cubicBezTo>
                    <a:cubicBezTo>
                      <a:pt x="134895" y="172523"/>
                      <a:pt x="146459" y="165102"/>
                      <a:pt x="154745" y="154745"/>
                    </a:cubicBezTo>
                    <a:cubicBezTo>
                      <a:pt x="165307" y="141543"/>
                      <a:pt x="169678" y="123104"/>
                      <a:pt x="182880" y="112542"/>
                    </a:cubicBezTo>
                    <a:cubicBezTo>
                      <a:pt x="194459" y="103279"/>
                      <a:pt x="211015" y="103163"/>
                      <a:pt x="225083" y="98474"/>
                    </a:cubicBezTo>
                    <a:cubicBezTo>
                      <a:pt x="234462" y="89096"/>
                      <a:pt x="241846" y="77163"/>
                      <a:pt x="253219" y="70339"/>
                    </a:cubicBezTo>
                    <a:cubicBezTo>
                      <a:pt x="265935" y="62710"/>
                      <a:pt x="281036" y="59868"/>
                      <a:pt x="295422" y="56271"/>
                    </a:cubicBezTo>
                    <a:cubicBezTo>
                      <a:pt x="373174" y="36832"/>
                      <a:pt x="376897" y="44014"/>
                      <a:pt x="464234" y="28135"/>
                    </a:cubicBezTo>
                    <a:cubicBezTo>
                      <a:pt x="483256" y="24676"/>
                      <a:pt x="501483" y="17527"/>
                      <a:pt x="520505" y="14068"/>
                    </a:cubicBezTo>
                    <a:cubicBezTo>
                      <a:pt x="553128" y="8137"/>
                      <a:pt x="586154" y="4689"/>
                      <a:pt x="618979" y="0"/>
                    </a:cubicBezTo>
                    <a:cubicBezTo>
                      <a:pt x="872173" y="14894"/>
                      <a:pt x="778275" y="14068"/>
                      <a:pt x="900333" y="1406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1" name="フリーフォーム 70"/>
              <p:cNvSpPr/>
              <p:nvPr/>
            </p:nvSpPr>
            <p:spPr>
              <a:xfrm>
                <a:off x="5764237" y="3808828"/>
                <a:ext cx="643597" cy="284871"/>
              </a:xfrm>
              <a:custGeom>
                <a:avLst/>
                <a:gdLst>
                  <a:gd name="connsiteX0" fmla="*/ 0 w 858129"/>
                  <a:gd name="connsiteY0" fmla="*/ 0 h 379828"/>
                  <a:gd name="connsiteX1" fmla="*/ 70339 w 858129"/>
                  <a:gd name="connsiteY1" fmla="*/ 28135 h 379828"/>
                  <a:gd name="connsiteX2" fmla="*/ 140677 w 858129"/>
                  <a:gd name="connsiteY2" fmla="*/ 70338 h 379828"/>
                  <a:gd name="connsiteX3" fmla="*/ 168813 w 858129"/>
                  <a:gd name="connsiteY3" fmla="*/ 98474 h 379828"/>
                  <a:gd name="connsiteX4" fmla="*/ 239151 w 858129"/>
                  <a:gd name="connsiteY4" fmla="*/ 112541 h 379828"/>
                  <a:gd name="connsiteX5" fmla="*/ 281354 w 858129"/>
                  <a:gd name="connsiteY5" fmla="*/ 126609 h 379828"/>
                  <a:gd name="connsiteX6" fmla="*/ 337625 w 858129"/>
                  <a:gd name="connsiteY6" fmla="*/ 182880 h 379828"/>
                  <a:gd name="connsiteX7" fmla="*/ 422031 w 858129"/>
                  <a:gd name="connsiteY7" fmla="*/ 211015 h 379828"/>
                  <a:gd name="connsiteX8" fmla="*/ 492369 w 858129"/>
                  <a:gd name="connsiteY8" fmla="*/ 253218 h 379828"/>
                  <a:gd name="connsiteX9" fmla="*/ 534573 w 858129"/>
                  <a:gd name="connsiteY9" fmla="*/ 281354 h 379828"/>
                  <a:gd name="connsiteX10" fmla="*/ 618979 w 858129"/>
                  <a:gd name="connsiteY10" fmla="*/ 309489 h 379828"/>
                  <a:gd name="connsiteX11" fmla="*/ 703385 w 858129"/>
                  <a:gd name="connsiteY11" fmla="*/ 337625 h 379828"/>
                  <a:gd name="connsiteX12" fmla="*/ 787791 w 858129"/>
                  <a:gd name="connsiteY12" fmla="*/ 365760 h 379828"/>
                  <a:gd name="connsiteX13" fmla="*/ 829994 w 858129"/>
                  <a:gd name="connsiteY13" fmla="*/ 379828 h 379828"/>
                  <a:gd name="connsiteX14" fmla="*/ 858129 w 858129"/>
                  <a:gd name="connsiteY14" fmla="*/ 379828 h 37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58129" h="379828">
                    <a:moveTo>
                      <a:pt x="0" y="0"/>
                    </a:moveTo>
                    <a:cubicBezTo>
                      <a:pt x="23446" y="9378"/>
                      <a:pt x="48414" y="15606"/>
                      <a:pt x="70339" y="28135"/>
                    </a:cubicBezTo>
                    <a:cubicBezTo>
                      <a:pt x="178476" y="89928"/>
                      <a:pt x="8170" y="26171"/>
                      <a:pt x="140677" y="70338"/>
                    </a:cubicBezTo>
                    <a:cubicBezTo>
                      <a:pt x="150056" y="79717"/>
                      <a:pt x="156622" y="93249"/>
                      <a:pt x="168813" y="98474"/>
                    </a:cubicBezTo>
                    <a:cubicBezTo>
                      <a:pt x="190790" y="107893"/>
                      <a:pt x="215955" y="106742"/>
                      <a:pt x="239151" y="112541"/>
                    </a:cubicBezTo>
                    <a:cubicBezTo>
                      <a:pt x="253537" y="116137"/>
                      <a:pt x="267286" y="121920"/>
                      <a:pt x="281354" y="126609"/>
                    </a:cubicBezTo>
                    <a:cubicBezTo>
                      <a:pt x="300111" y="145366"/>
                      <a:pt x="312460" y="174492"/>
                      <a:pt x="337625" y="182880"/>
                    </a:cubicBezTo>
                    <a:lnTo>
                      <a:pt x="422031" y="211015"/>
                    </a:lnTo>
                    <a:cubicBezTo>
                      <a:pt x="476985" y="265971"/>
                      <a:pt x="419322" y="216695"/>
                      <a:pt x="492369" y="253218"/>
                    </a:cubicBezTo>
                    <a:cubicBezTo>
                      <a:pt x="507492" y="260779"/>
                      <a:pt x="519123" y="274487"/>
                      <a:pt x="534573" y="281354"/>
                    </a:cubicBezTo>
                    <a:cubicBezTo>
                      <a:pt x="561674" y="293399"/>
                      <a:pt x="590844" y="300111"/>
                      <a:pt x="618979" y="309489"/>
                    </a:cubicBezTo>
                    <a:lnTo>
                      <a:pt x="703385" y="337625"/>
                    </a:lnTo>
                    <a:lnTo>
                      <a:pt x="787791" y="365760"/>
                    </a:lnTo>
                    <a:cubicBezTo>
                      <a:pt x="801859" y="370449"/>
                      <a:pt x="815165" y="379828"/>
                      <a:pt x="829994" y="379828"/>
                    </a:cubicBezTo>
                    <a:lnTo>
                      <a:pt x="858129" y="379828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2" name="フリーフォーム 71"/>
              <p:cNvSpPr/>
              <p:nvPr/>
            </p:nvSpPr>
            <p:spPr>
              <a:xfrm>
                <a:off x="6849773" y="4241410"/>
                <a:ext cx="189458" cy="728003"/>
              </a:xfrm>
              <a:custGeom>
                <a:avLst/>
                <a:gdLst>
                  <a:gd name="connsiteX0" fmla="*/ 240741 w 252610"/>
                  <a:gd name="connsiteY0" fmla="*/ 970671 h 970671"/>
                  <a:gd name="connsiteX1" fmla="*/ 198538 w 252610"/>
                  <a:gd name="connsiteY1" fmla="*/ 675250 h 970671"/>
                  <a:gd name="connsiteX2" fmla="*/ 156335 w 252610"/>
                  <a:gd name="connsiteY2" fmla="*/ 661182 h 970671"/>
                  <a:gd name="connsiteX3" fmla="*/ 142267 w 252610"/>
                  <a:gd name="connsiteY3" fmla="*/ 618979 h 970671"/>
                  <a:gd name="connsiteX4" fmla="*/ 114132 w 252610"/>
                  <a:gd name="connsiteY4" fmla="*/ 590843 h 970671"/>
                  <a:gd name="connsiteX5" fmla="*/ 57861 w 252610"/>
                  <a:gd name="connsiteY5" fmla="*/ 478302 h 970671"/>
                  <a:gd name="connsiteX6" fmla="*/ 43794 w 252610"/>
                  <a:gd name="connsiteY6" fmla="*/ 407963 h 970671"/>
                  <a:gd name="connsiteX7" fmla="*/ 29726 w 252610"/>
                  <a:gd name="connsiteY7" fmla="*/ 281354 h 970671"/>
                  <a:gd name="connsiteX8" fmla="*/ 1591 w 252610"/>
                  <a:gd name="connsiteY8" fmla="*/ 182880 h 970671"/>
                  <a:gd name="connsiteX9" fmla="*/ 1591 w 252610"/>
                  <a:gd name="connsiteY9" fmla="*/ 0 h 970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610" h="970671">
                    <a:moveTo>
                      <a:pt x="240741" y="970671"/>
                    </a:moveTo>
                    <a:cubicBezTo>
                      <a:pt x="239315" y="943583"/>
                      <a:pt x="287779" y="728794"/>
                      <a:pt x="198538" y="675250"/>
                    </a:cubicBezTo>
                    <a:cubicBezTo>
                      <a:pt x="185822" y="667621"/>
                      <a:pt x="170403" y="665871"/>
                      <a:pt x="156335" y="661182"/>
                    </a:cubicBezTo>
                    <a:cubicBezTo>
                      <a:pt x="151646" y="647114"/>
                      <a:pt x="149896" y="631695"/>
                      <a:pt x="142267" y="618979"/>
                    </a:cubicBezTo>
                    <a:cubicBezTo>
                      <a:pt x="135443" y="607606"/>
                      <a:pt x="120063" y="602706"/>
                      <a:pt x="114132" y="590843"/>
                    </a:cubicBezTo>
                    <a:cubicBezTo>
                      <a:pt x="49476" y="461529"/>
                      <a:pt x="121425" y="541864"/>
                      <a:pt x="57861" y="478302"/>
                    </a:cubicBezTo>
                    <a:cubicBezTo>
                      <a:pt x="53172" y="454856"/>
                      <a:pt x="47175" y="431633"/>
                      <a:pt x="43794" y="407963"/>
                    </a:cubicBezTo>
                    <a:cubicBezTo>
                      <a:pt x="37789" y="365927"/>
                      <a:pt x="36707" y="323239"/>
                      <a:pt x="29726" y="281354"/>
                    </a:cubicBezTo>
                    <a:cubicBezTo>
                      <a:pt x="20050" y="223298"/>
                      <a:pt x="5556" y="250291"/>
                      <a:pt x="1591" y="182880"/>
                    </a:cubicBezTo>
                    <a:cubicBezTo>
                      <a:pt x="-1989" y="122025"/>
                      <a:pt x="1591" y="60960"/>
                      <a:pt x="1591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3" name="フリーフォーム 72"/>
              <p:cNvSpPr/>
              <p:nvPr/>
            </p:nvSpPr>
            <p:spPr>
              <a:xfrm>
                <a:off x="6112412" y="4494628"/>
                <a:ext cx="221567" cy="495886"/>
              </a:xfrm>
              <a:custGeom>
                <a:avLst/>
                <a:gdLst>
                  <a:gd name="connsiteX0" fmla="*/ 0 w 295422"/>
                  <a:gd name="connsiteY0" fmla="*/ 661181 h 661181"/>
                  <a:gd name="connsiteX1" fmla="*/ 28135 w 295422"/>
                  <a:gd name="connsiteY1" fmla="*/ 590843 h 661181"/>
                  <a:gd name="connsiteX2" fmla="*/ 56271 w 295422"/>
                  <a:gd name="connsiteY2" fmla="*/ 506437 h 661181"/>
                  <a:gd name="connsiteX3" fmla="*/ 112542 w 295422"/>
                  <a:gd name="connsiteY3" fmla="*/ 239151 h 661181"/>
                  <a:gd name="connsiteX4" fmla="*/ 182880 w 295422"/>
                  <a:gd name="connsiteY4" fmla="*/ 225083 h 661181"/>
                  <a:gd name="connsiteX5" fmla="*/ 239151 w 295422"/>
                  <a:gd name="connsiteY5" fmla="*/ 98474 h 661181"/>
                  <a:gd name="connsiteX6" fmla="*/ 253219 w 295422"/>
                  <a:gd name="connsiteY6" fmla="*/ 56271 h 661181"/>
                  <a:gd name="connsiteX7" fmla="*/ 295422 w 295422"/>
                  <a:gd name="connsiteY7" fmla="*/ 0 h 66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422" h="661181">
                    <a:moveTo>
                      <a:pt x="0" y="661181"/>
                    </a:moveTo>
                    <a:cubicBezTo>
                      <a:pt x="9378" y="637735"/>
                      <a:pt x="19505" y="614575"/>
                      <a:pt x="28135" y="590843"/>
                    </a:cubicBezTo>
                    <a:cubicBezTo>
                      <a:pt x="38270" y="562971"/>
                      <a:pt x="56271" y="506437"/>
                      <a:pt x="56271" y="506437"/>
                    </a:cubicBezTo>
                    <a:cubicBezTo>
                      <a:pt x="62329" y="403449"/>
                      <a:pt x="5802" y="279179"/>
                      <a:pt x="112542" y="239151"/>
                    </a:cubicBezTo>
                    <a:cubicBezTo>
                      <a:pt x="134930" y="230755"/>
                      <a:pt x="159434" y="229772"/>
                      <a:pt x="182880" y="225083"/>
                    </a:cubicBezTo>
                    <a:cubicBezTo>
                      <a:pt x="227466" y="158204"/>
                      <a:pt x="205668" y="198920"/>
                      <a:pt x="239151" y="98474"/>
                    </a:cubicBezTo>
                    <a:cubicBezTo>
                      <a:pt x="243840" y="84406"/>
                      <a:pt x="242734" y="66757"/>
                      <a:pt x="253219" y="56271"/>
                    </a:cubicBezTo>
                    <a:cubicBezTo>
                      <a:pt x="288768" y="20721"/>
                      <a:pt x="275422" y="39998"/>
                      <a:pt x="295422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4" name="フリーフォーム 73"/>
              <p:cNvSpPr/>
              <p:nvPr/>
            </p:nvSpPr>
            <p:spPr>
              <a:xfrm>
                <a:off x="5532120" y="4853354"/>
                <a:ext cx="390379" cy="137160"/>
              </a:xfrm>
              <a:custGeom>
                <a:avLst/>
                <a:gdLst>
                  <a:gd name="connsiteX0" fmla="*/ 520505 w 520505"/>
                  <a:gd name="connsiteY0" fmla="*/ 182880 h 182880"/>
                  <a:gd name="connsiteX1" fmla="*/ 309489 w 520505"/>
                  <a:gd name="connsiteY1" fmla="*/ 56271 h 182880"/>
                  <a:gd name="connsiteX2" fmla="*/ 211015 w 520505"/>
                  <a:gd name="connsiteY2" fmla="*/ 28136 h 182880"/>
                  <a:gd name="connsiteX3" fmla="*/ 126609 w 520505"/>
                  <a:gd name="connsiteY3" fmla="*/ 0 h 182880"/>
                  <a:gd name="connsiteX4" fmla="*/ 0 w 520505"/>
                  <a:gd name="connsiteY4" fmla="*/ 0 h 18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0505" h="182880">
                    <a:moveTo>
                      <a:pt x="520505" y="182880"/>
                    </a:moveTo>
                    <a:cubicBezTo>
                      <a:pt x="450441" y="132835"/>
                      <a:pt x="393084" y="84135"/>
                      <a:pt x="309489" y="56271"/>
                    </a:cubicBezTo>
                    <a:cubicBezTo>
                      <a:pt x="167600" y="8977"/>
                      <a:pt x="387732" y="81152"/>
                      <a:pt x="211015" y="28136"/>
                    </a:cubicBezTo>
                    <a:cubicBezTo>
                      <a:pt x="182608" y="19614"/>
                      <a:pt x="156266" y="0"/>
                      <a:pt x="12660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6" name="フリーフォーム 75"/>
              <p:cNvSpPr/>
              <p:nvPr/>
            </p:nvSpPr>
            <p:spPr>
              <a:xfrm>
                <a:off x="7315200" y="4336367"/>
                <a:ext cx="63305" cy="675249"/>
              </a:xfrm>
              <a:custGeom>
                <a:avLst/>
                <a:gdLst>
                  <a:gd name="connsiteX0" fmla="*/ 14068 w 84406"/>
                  <a:gd name="connsiteY0" fmla="*/ 900332 h 900332"/>
                  <a:gd name="connsiteX1" fmla="*/ 0 w 84406"/>
                  <a:gd name="connsiteY1" fmla="*/ 829993 h 900332"/>
                  <a:gd name="connsiteX2" fmla="*/ 14068 w 84406"/>
                  <a:gd name="connsiteY2" fmla="*/ 239150 h 900332"/>
                  <a:gd name="connsiteX3" fmla="*/ 42203 w 84406"/>
                  <a:gd name="connsiteY3" fmla="*/ 126609 h 900332"/>
                  <a:gd name="connsiteX4" fmla="*/ 56271 w 84406"/>
                  <a:gd name="connsiteY4" fmla="*/ 56270 h 900332"/>
                  <a:gd name="connsiteX5" fmla="*/ 84406 w 84406"/>
                  <a:gd name="connsiteY5" fmla="*/ 0 h 90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06" h="900332">
                    <a:moveTo>
                      <a:pt x="14068" y="900332"/>
                    </a:moveTo>
                    <a:cubicBezTo>
                      <a:pt x="9379" y="876886"/>
                      <a:pt x="0" y="853904"/>
                      <a:pt x="0" y="829993"/>
                    </a:cubicBezTo>
                    <a:cubicBezTo>
                      <a:pt x="0" y="632990"/>
                      <a:pt x="2269" y="435800"/>
                      <a:pt x="14068" y="239150"/>
                    </a:cubicBezTo>
                    <a:cubicBezTo>
                      <a:pt x="16384" y="200551"/>
                      <a:pt x="34619" y="164526"/>
                      <a:pt x="42203" y="126609"/>
                    </a:cubicBezTo>
                    <a:cubicBezTo>
                      <a:pt x="46892" y="103163"/>
                      <a:pt x="50472" y="79467"/>
                      <a:pt x="56271" y="56270"/>
                    </a:cubicBezTo>
                    <a:cubicBezTo>
                      <a:pt x="67048" y="13163"/>
                      <a:pt x="62262" y="22143"/>
                      <a:pt x="84406" y="0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77" name="フリーフォーム 76"/>
            <p:cNvSpPr/>
            <p:nvPr/>
          </p:nvSpPr>
          <p:spPr>
            <a:xfrm>
              <a:off x="6661885" y="841180"/>
              <a:ext cx="2108157" cy="2452738"/>
            </a:xfrm>
            <a:custGeom>
              <a:avLst/>
              <a:gdLst>
                <a:gd name="connsiteX0" fmla="*/ 422031 w 2757268"/>
                <a:gd name="connsiteY0" fmla="*/ 4678 h 3183371"/>
                <a:gd name="connsiteX1" fmla="*/ 295422 w 2757268"/>
                <a:gd name="connsiteY1" fmla="*/ 32813 h 3183371"/>
                <a:gd name="connsiteX2" fmla="*/ 225083 w 2757268"/>
                <a:gd name="connsiteY2" fmla="*/ 75016 h 3183371"/>
                <a:gd name="connsiteX3" fmla="*/ 182880 w 2757268"/>
                <a:gd name="connsiteY3" fmla="*/ 145355 h 3183371"/>
                <a:gd name="connsiteX4" fmla="*/ 126609 w 2757268"/>
                <a:gd name="connsiteY4" fmla="*/ 215693 h 3183371"/>
                <a:gd name="connsiteX5" fmla="*/ 84406 w 2757268"/>
                <a:gd name="connsiteY5" fmla="*/ 229761 h 3183371"/>
                <a:gd name="connsiteX6" fmla="*/ 14068 w 2757268"/>
                <a:gd name="connsiteY6" fmla="*/ 286032 h 3183371"/>
                <a:gd name="connsiteX7" fmla="*/ 28136 w 2757268"/>
                <a:gd name="connsiteY7" fmla="*/ 440776 h 3183371"/>
                <a:gd name="connsiteX8" fmla="*/ 56271 w 2757268"/>
                <a:gd name="connsiteY8" fmla="*/ 468912 h 3183371"/>
                <a:gd name="connsiteX9" fmla="*/ 84406 w 2757268"/>
                <a:gd name="connsiteY9" fmla="*/ 553318 h 3183371"/>
                <a:gd name="connsiteX10" fmla="*/ 98474 w 2757268"/>
                <a:gd name="connsiteY10" fmla="*/ 595521 h 3183371"/>
                <a:gd name="connsiteX11" fmla="*/ 140677 w 2757268"/>
                <a:gd name="connsiteY11" fmla="*/ 679927 h 3183371"/>
                <a:gd name="connsiteX12" fmla="*/ 168813 w 2757268"/>
                <a:gd name="connsiteY12" fmla="*/ 764333 h 3183371"/>
                <a:gd name="connsiteX13" fmla="*/ 168813 w 2757268"/>
                <a:gd name="connsiteY13" fmla="*/ 1256703 h 3183371"/>
                <a:gd name="connsiteX14" fmla="*/ 154745 w 2757268"/>
                <a:gd name="connsiteY14" fmla="*/ 1298906 h 3183371"/>
                <a:gd name="connsiteX15" fmla="*/ 239151 w 2757268"/>
                <a:gd name="connsiteY15" fmla="*/ 1608395 h 3183371"/>
                <a:gd name="connsiteX16" fmla="*/ 281354 w 2757268"/>
                <a:gd name="connsiteY16" fmla="*/ 1622463 h 3183371"/>
                <a:gd name="connsiteX17" fmla="*/ 337625 w 2757268"/>
                <a:gd name="connsiteY17" fmla="*/ 1706869 h 3183371"/>
                <a:gd name="connsiteX18" fmla="*/ 365760 w 2757268"/>
                <a:gd name="connsiteY18" fmla="*/ 1791275 h 3183371"/>
                <a:gd name="connsiteX19" fmla="*/ 379828 w 2757268"/>
                <a:gd name="connsiteY19" fmla="*/ 1833478 h 3183371"/>
                <a:gd name="connsiteX20" fmla="*/ 422031 w 2757268"/>
                <a:gd name="connsiteY20" fmla="*/ 1861613 h 3183371"/>
                <a:gd name="connsiteX21" fmla="*/ 464234 w 2757268"/>
                <a:gd name="connsiteY21" fmla="*/ 1931952 h 3183371"/>
                <a:gd name="connsiteX22" fmla="*/ 492369 w 2757268"/>
                <a:gd name="connsiteY22" fmla="*/ 1974155 h 3183371"/>
                <a:gd name="connsiteX23" fmla="*/ 548640 w 2757268"/>
                <a:gd name="connsiteY23" fmla="*/ 2030426 h 3183371"/>
                <a:gd name="connsiteX24" fmla="*/ 590843 w 2757268"/>
                <a:gd name="connsiteY24" fmla="*/ 2157035 h 3183371"/>
                <a:gd name="connsiteX25" fmla="*/ 604911 w 2757268"/>
                <a:gd name="connsiteY25" fmla="*/ 2199238 h 3183371"/>
                <a:gd name="connsiteX26" fmla="*/ 633046 w 2757268"/>
                <a:gd name="connsiteY26" fmla="*/ 2241441 h 3183371"/>
                <a:gd name="connsiteX27" fmla="*/ 675249 w 2757268"/>
                <a:gd name="connsiteY27" fmla="*/ 2325847 h 3183371"/>
                <a:gd name="connsiteX28" fmla="*/ 759656 w 2757268"/>
                <a:gd name="connsiteY28" fmla="*/ 2353983 h 3183371"/>
                <a:gd name="connsiteX29" fmla="*/ 844062 w 2757268"/>
                <a:gd name="connsiteY29" fmla="*/ 2382118 h 3183371"/>
                <a:gd name="connsiteX30" fmla="*/ 886265 w 2757268"/>
                <a:gd name="connsiteY30" fmla="*/ 2396186 h 3183371"/>
                <a:gd name="connsiteX31" fmla="*/ 970671 w 2757268"/>
                <a:gd name="connsiteY31" fmla="*/ 2452456 h 3183371"/>
                <a:gd name="connsiteX32" fmla="*/ 1026942 w 2757268"/>
                <a:gd name="connsiteY32" fmla="*/ 2508727 h 3183371"/>
                <a:gd name="connsiteX33" fmla="*/ 1153551 w 2757268"/>
                <a:gd name="connsiteY33" fmla="*/ 2564998 h 3183371"/>
                <a:gd name="connsiteX34" fmla="*/ 1181686 w 2757268"/>
                <a:gd name="connsiteY34" fmla="*/ 2607201 h 3183371"/>
                <a:gd name="connsiteX35" fmla="*/ 1266093 w 2757268"/>
                <a:gd name="connsiteY35" fmla="*/ 2635336 h 3183371"/>
                <a:gd name="connsiteX36" fmla="*/ 1294228 w 2757268"/>
                <a:gd name="connsiteY36" fmla="*/ 2663472 h 3183371"/>
                <a:gd name="connsiteX37" fmla="*/ 1322363 w 2757268"/>
                <a:gd name="connsiteY37" fmla="*/ 2705675 h 3183371"/>
                <a:gd name="connsiteX38" fmla="*/ 1364566 w 2757268"/>
                <a:gd name="connsiteY38" fmla="*/ 2719743 h 3183371"/>
                <a:gd name="connsiteX39" fmla="*/ 1434905 w 2757268"/>
                <a:gd name="connsiteY39" fmla="*/ 2761946 h 3183371"/>
                <a:gd name="connsiteX40" fmla="*/ 1519311 w 2757268"/>
                <a:gd name="connsiteY40" fmla="*/ 2818216 h 3183371"/>
                <a:gd name="connsiteX41" fmla="*/ 1603717 w 2757268"/>
                <a:gd name="connsiteY41" fmla="*/ 2846352 h 3183371"/>
                <a:gd name="connsiteX42" fmla="*/ 1702191 w 2757268"/>
                <a:gd name="connsiteY42" fmla="*/ 2874487 h 3183371"/>
                <a:gd name="connsiteX43" fmla="*/ 1800665 w 2757268"/>
                <a:gd name="connsiteY43" fmla="*/ 2958893 h 3183371"/>
                <a:gd name="connsiteX44" fmla="*/ 1842868 w 2757268"/>
                <a:gd name="connsiteY44" fmla="*/ 2972961 h 3183371"/>
                <a:gd name="connsiteX45" fmla="*/ 1885071 w 2757268"/>
                <a:gd name="connsiteY45" fmla="*/ 3057367 h 3183371"/>
                <a:gd name="connsiteX46" fmla="*/ 1913206 w 2757268"/>
                <a:gd name="connsiteY46" fmla="*/ 3085503 h 3183371"/>
                <a:gd name="connsiteX47" fmla="*/ 1955409 w 2757268"/>
                <a:gd name="connsiteY47" fmla="*/ 3099570 h 3183371"/>
                <a:gd name="connsiteX48" fmla="*/ 1983545 w 2757268"/>
                <a:gd name="connsiteY48" fmla="*/ 3127706 h 3183371"/>
                <a:gd name="connsiteX49" fmla="*/ 2475914 w 2757268"/>
                <a:gd name="connsiteY49" fmla="*/ 3141773 h 3183371"/>
                <a:gd name="connsiteX50" fmla="*/ 2518117 w 2757268"/>
                <a:gd name="connsiteY50" fmla="*/ 3113638 h 3183371"/>
                <a:gd name="connsiteX51" fmla="*/ 2602523 w 2757268"/>
                <a:gd name="connsiteY51" fmla="*/ 3085503 h 3183371"/>
                <a:gd name="connsiteX52" fmla="*/ 2630659 w 2757268"/>
                <a:gd name="connsiteY52" fmla="*/ 3057367 h 3183371"/>
                <a:gd name="connsiteX53" fmla="*/ 2658794 w 2757268"/>
                <a:gd name="connsiteY53" fmla="*/ 3015164 h 3183371"/>
                <a:gd name="connsiteX54" fmla="*/ 2700997 w 2757268"/>
                <a:gd name="connsiteY54" fmla="*/ 3001096 h 3183371"/>
                <a:gd name="connsiteX55" fmla="*/ 2743200 w 2757268"/>
                <a:gd name="connsiteY55" fmla="*/ 2874487 h 3183371"/>
                <a:gd name="connsiteX56" fmla="*/ 2757268 w 2757268"/>
                <a:gd name="connsiteY56" fmla="*/ 2832284 h 3183371"/>
                <a:gd name="connsiteX57" fmla="*/ 2743200 w 2757268"/>
                <a:gd name="connsiteY57" fmla="*/ 2438389 h 3183371"/>
                <a:gd name="connsiteX58" fmla="*/ 2715065 w 2757268"/>
                <a:gd name="connsiteY58" fmla="*/ 2353983 h 3183371"/>
                <a:gd name="connsiteX59" fmla="*/ 2729133 w 2757268"/>
                <a:gd name="connsiteY59" fmla="*/ 2114832 h 3183371"/>
                <a:gd name="connsiteX60" fmla="*/ 2757268 w 2757268"/>
                <a:gd name="connsiteY60" fmla="*/ 1735004 h 3183371"/>
                <a:gd name="connsiteX61" fmla="*/ 2729133 w 2757268"/>
                <a:gd name="connsiteY61" fmla="*/ 1073823 h 3183371"/>
                <a:gd name="connsiteX62" fmla="*/ 2715065 w 2757268"/>
                <a:gd name="connsiteY62" fmla="*/ 722130 h 3183371"/>
                <a:gd name="connsiteX63" fmla="*/ 2644726 w 2757268"/>
                <a:gd name="connsiteY63" fmla="*/ 708063 h 3183371"/>
                <a:gd name="connsiteX64" fmla="*/ 2546253 w 2757268"/>
                <a:gd name="connsiteY64" fmla="*/ 679927 h 3183371"/>
                <a:gd name="connsiteX65" fmla="*/ 2236763 w 2757268"/>
                <a:gd name="connsiteY65" fmla="*/ 651792 h 3183371"/>
                <a:gd name="connsiteX66" fmla="*/ 2194560 w 2757268"/>
                <a:gd name="connsiteY66" fmla="*/ 637724 h 3183371"/>
                <a:gd name="connsiteX67" fmla="*/ 1871003 w 2757268"/>
                <a:gd name="connsiteY67" fmla="*/ 609589 h 3183371"/>
                <a:gd name="connsiteX68" fmla="*/ 1744394 w 2757268"/>
                <a:gd name="connsiteY68" fmla="*/ 567386 h 3183371"/>
                <a:gd name="connsiteX69" fmla="*/ 1702191 w 2757268"/>
                <a:gd name="connsiteY69" fmla="*/ 553318 h 3183371"/>
                <a:gd name="connsiteX70" fmla="*/ 1659988 w 2757268"/>
                <a:gd name="connsiteY70" fmla="*/ 525183 h 3183371"/>
                <a:gd name="connsiteX71" fmla="*/ 1575582 w 2757268"/>
                <a:gd name="connsiteY71" fmla="*/ 497047 h 3183371"/>
                <a:gd name="connsiteX72" fmla="*/ 1533379 w 2757268"/>
                <a:gd name="connsiteY72" fmla="*/ 482979 h 3183371"/>
                <a:gd name="connsiteX73" fmla="*/ 1505243 w 2757268"/>
                <a:gd name="connsiteY73" fmla="*/ 454844 h 3183371"/>
                <a:gd name="connsiteX74" fmla="*/ 1448973 w 2757268"/>
                <a:gd name="connsiteY74" fmla="*/ 370438 h 3183371"/>
                <a:gd name="connsiteX75" fmla="*/ 1364566 w 2757268"/>
                <a:gd name="connsiteY75" fmla="*/ 342303 h 3183371"/>
                <a:gd name="connsiteX76" fmla="*/ 1322363 w 2757268"/>
                <a:gd name="connsiteY76" fmla="*/ 328235 h 3183371"/>
                <a:gd name="connsiteX77" fmla="*/ 1181686 w 2757268"/>
                <a:gd name="connsiteY77" fmla="*/ 300099 h 3183371"/>
                <a:gd name="connsiteX78" fmla="*/ 1111348 w 2757268"/>
                <a:gd name="connsiteY78" fmla="*/ 243829 h 3183371"/>
                <a:gd name="connsiteX79" fmla="*/ 1055077 w 2757268"/>
                <a:gd name="connsiteY79" fmla="*/ 187558 h 3183371"/>
                <a:gd name="connsiteX80" fmla="*/ 970671 w 2757268"/>
                <a:gd name="connsiteY80" fmla="*/ 145355 h 3183371"/>
                <a:gd name="connsiteX81" fmla="*/ 914400 w 2757268"/>
                <a:gd name="connsiteY81" fmla="*/ 89084 h 3183371"/>
                <a:gd name="connsiteX82" fmla="*/ 886265 w 2757268"/>
                <a:gd name="connsiteY82" fmla="*/ 46881 h 3183371"/>
                <a:gd name="connsiteX83" fmla="*/ 844062 w 2757268"/>
                <a:gd name="connsiteY83" fmla="*/ 32813 h 3183371"/>
                <a:gd name="connsiteX84" fmla="*/ 604911 w 2757268"/>
                <a:gd name="connsiteY84" fmla="*/ 18746 h 3183371"/>
                <a:gd name="connsiteX85" fmla="*/ 351693 w 2757268"/>
                <a:gd name="connsiteY85" fmla="*/ 18746 h 3183371"/>
                <a:gd name="connsiteX86" fmla="*/ 323557 w 2757268"/>
                <a:gd name="connsiteY86" fmla="*/ 46881 h 3183371"/>
                <a:gd name="connsiteX87" fmla="*/ 239151 w 2757268"/>
                <a:gd name="connsiteY87" fmla="*/ 75016 h 3183371"/>
                <a:gd name="connsiteX88" fmla="*/ 182880 w 2757268"/>
                <a:gd name="connsiteY88" fmla="*/ 131287 h 3183371"/>
                <a:gd name="connsiteX89" fmla="*/ 154745 w 2757268"/>
                <a:gd name="connsiteY89" fmla="*/ 159423 h 3183371"/>
                <a:gd name="connsiteX90" fmla="*/ 70339 w 2757268"/>
                <a:gd name="connsiteY90" fmla="*/ 187558 h 3183371"/>
                <a:gd name="connsiteX91" fmla="*/ 0 w 2757268"/>
                <a:gd name="connsiteY91" fmla="*/ 243829 h 318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757268" h="3183371">
                  <a:moveTo>
                    <a:pt x="422031" y="4678"/>
                  </a:moveTo>
                  <a:cubicBezTo>
                    <a:pt x="404991" y="7518"/>
                    <a:pt x="322059" y="16831"/>
                    <a:pt x="295422" y="32813"/>
                  </a:cubicBezTo>
                  <a:cubicBezTo>
                    <a:pt x="198870" y="90744"/>
                    <a:pt x="344635" y="35167"/>
                    <a:pt x="225083" y="75016"/>
                  </a:cubicBezTo>
                  <a:cubicBezTo>
                    <a:pt x="200654" y="148307"/>
                    <a:pt x="227018" y="90182"/>
                    <a:pt x="182880" y="145355"/>
                  </a:cubicBezTo>
                  <a:cubicBezTo>
                    <a:pt x="165184" y="167475"/>
                    <a:pt x="152740" y="200015"/>
                    <a:pt x="126609" y="215693"/>
                  </a:cubicBezTo>
                  <a:cubicBezTo>
                    <a:pt x="113893" y="223322"/>
                    <a:pt x="97669" y="223129"/>
                    <a:pt x="84406" y="229761"/>
                  </a:cubicBezTo>
                  <a:cubicBezTo>
                    <a:pt x="48911" y="247508"/>
                    <a:pt x="40238" y="259861"/>
                    <a:pt x="14068" y="286032"/>
                  </a:cubicBezTo>
                  <a:cubicBezTo>
                    <a:pt x="18757" y="337613"/>
                    <a:pt x="16490" y="390308"/>
                    <a:pt x="28136" y="440776"/>
                  </a:cubicBezTo>
                  <a:cubicBezTo>
                    <a:pt x="31118" y="453700"/>
                    <a:pt x="50340" y="457049"/>
                    <a:pt x="56271" y="468912"/>
                  </a:cubicBezTo>
                  <a:cubicBezTo>
                    <a:pt x="69534" y="495438"/>
                    <a:pt x="75028" y="525183"/>
                    <a:pt x="84406" y="553318"/>
                  </a:cubicBezTo>
                  <a:lnTo>
                    <a:pt x="98474" y="595521"/>
                  </a:lnTo>
                  <a:cubicBezTo>
                    <a:pt x="149780" y="749436"/>
                    <a:pt x="67955" y="516303"/>
                    <a:pt x="140677" y="679927"/>
                  </a:cubicBezTo>
                  <a:cubicBezTo>
                    <a:pt x="152722" y="707028"/>
                    <a:pt x="168813" y="764333"/>
                    <a:pt x="168813" y="764333"/>
                  </a:cubicBezTo>
                  <a:cubicBezTo>
                    <a:pt x="196186" y="983328"/>
                    <a:pt x="192349" y="903657"/>
                    <a:pt x="168813" y="1256703"/>
                  </a:cubicBezTo>
                  <a:cubicBezTo>
                    <a:pt x="167827" y="1271499"/>
                    <a:pt x="159434" y="1284838"/>
                    <a:pt x="154745" y="1298906"/>
                  </a:cubicBezTo>
                  <a:cubicBezTo>
                    <a:pt x="158544" y="1363495"/>
                    <a:pt x="117420" y="1567817"/>
                    <a:pt x="239151" y="1608395"/>
                  </a:cubicBezTo>
                  <a:lnTo>
                    <a:pt x="281354" y="1622463"/>
                  </a:lnTo>
                  <a:cubicBezTo>
                    <a:pt x="300111" y="1650598"/>
                    <a:pt x="326932" y="1674790"/>
                    <a:pt x="337625" y="1706869"/>
                  </a:cubicBezTo>
                  <a:lnTo>
                    <a:pt x="365760" y="1791275"/>
                  </a:lnTo>
                  <a:cubicBezTo>
                    <a:pt x="370449" y="1805343"/>
                    <a:pt x="367490" y="1825253"/>
                    <a:pt x="379828" y="1833478"/>
                  </a:cubicBezTo>
                  <a:lnTo>
                    <a:pt x="422031" y="1861613"/>
                  </a:lnTo>
                  <a:cubicBezTo>
                    <a:pt x="446462" y="1934904"/>
                    <a:pt x="420096" y="1876779"/>
                    <a:pt x="464234" y="1931952"/>
                  </a:cubicBezTo>
                  <a:cubicBezTo>
                    <a:pt x="474796" y="1945154"/>
                    <a:pt x="481366" y="1961318"/>
                    <a:pt x="492369" y="1974155"/>
                  </a:cubicBezTo>
                  <a:cubicBezTo>
                    <a:pt x="509632" y="1994295"/>
                    <a:pt x="548640" y="2030426"/>
                    <a:pt x="548640" y="2030426"/>
                  </a:cubicBezTo>
                  <a:lnTo>
                    <a:pt x="590843" y="2157035"/>
                  </a:lnTo>
                  <a:cubicBezTo>
                    <a:pt x="595532" y="2171103"/>
                    <a:pt x="596686" y="2186900"/>
                    <a:pt x="604911" y="2199238"/>
                  </a:cubicBezTo>
                  <a:cubicBezTo>
                    <a:pt x="614289" y="2213306"/>
                    <a:pt x="625485" y="2226319"/>
                    <a:pt x="633046" y="2241441"/>
                  </a:cubicBezTo>
                  <a:cubicBezTo>
                    <a:pt x="646285" y="2267919"/>
                    <a:pt x="645930" y="2307522"/>
                    <a:pt x="675249" y="2325847"/>
                  </a:cubicBezTo>
                  <a:cubicBezTo>
                    <a:pt x="700399" y="2341566"/>
                    <a:pt x="731520" y="2344605"/>
                    <a:pt x="759656" y="2353983"/>
                  </a:cubicBezTo>
                  <a:lnTo>
                    <a:pt x="844062" y="2382118"/>
                  </a:lnTo>
                  <a:cubicBezTo>
                    <a:pt x="858130" y="2386807"/>
                    <a:pt x="873927" y="2387961"/>
                    <a:pt x="886265" y="2396186"/>
                  </a:cubicBezTo>
                  <a:cubicBezTo>
                    <a:pt x="914400" y="2414943"/>
                    <a:pt x="946761" y="2428546"/>
                    <a:pt x="970671" y="2452456"/>
                  </a:cubicBezTo>
                  <a:cubicBezTo>
                    <a:pt x="989428" y="2471213"/>
                    <a:pt x="1001777" y="2500338"/>
                    <a:pt x="1026942" y="2508727"/>
                  </a:cubicBezTo>
                  <a:cubicBezTo>
                    <a:pt x="1127388" y="2542210"/>
                    <a:pt x="1086672" y="2520412"/>
                    <a:pt x="1153551" y="2564998"/>
                  </a:cubicBezTo>
                  <a:cubicBezTo>
                    <a:pt x="1162929" y="2579066"/>
                    <a:pt x="1167349" y="2598240"/>
                    <a:pt x="1181686" y="2607201"/>
                  </a:cubicBezTo>
                  <a:cubicBezTo>
                    <a:pt x="1206836" y="2622919"/>
                    <a:pt x="1266093" y="2635336"/>
                    <a:pt x="1266093" y="2635336"/>
                  </a:cubicBezTo>
                  <a:cubicBezTo>
                    <a:pt x="1275471" y="2644715"/>
                    <a:pt x="1285943" y="2653115"/>
                    <a:pt x="1294228" y="2663472"/>
                  </a:cubicBezTo>
                  <a:cubicBezTo>
                    <a:pt x="1304790" y="2676674"/>
                    <a:pt x="1309161" y="2695113"/>
                    <a:pt x="1322363" y="2705675"/>
                  </a:cubicBezTo>
                  <a:cubicBezTo>
                    <a:pt x="1333942" y="2714938"/>
                    <a:pt x="1350498" y="2715054"/>
                    <a:pt x="1364566" y="2719743"/>
                  </a:cubicBezTo>
                  <a:cubicBezTo>
                    <a:pt x="1427689" y="2782864"/>
                    <a:pt x="1352726" y="2716291"/>
                    <a:pt x="1434905" y="2761946"/>
                  </a:cubicBezTo>
                  <a:cubicBezTo>
                    <a:pt x="1464464" y="2778368"/>
                    <a:pt x="1487232" y="2807523"/>
                    <a:pt x="1519311" y="2818216"/>
                  </a:cubicBezTo>
                  <a:cubicBezTo>
                    <a:pt x="1547446" y="2827595"/>
                    <a:pt x="1574945" y="2839159"/>
                    <a:pt x="1603717" y="2846352"/>
                  </a:cubicBezTo>
                  <a:cubicBezTo>
                    <a:pt x="1674374" y="2864015"/>
                    <a:pt x="1641646" y="2854305"/>
                    <a:pt x="1702191" y="2874487"/>
                  </a:cubicBezTo>
                  <a:cubicBezTo>
                    <a:pt x="1736804" y="2909100"/>
                    <a:pt x="1757814" y="2937468"/>
                    <a:pt x="1800665" y="2958893"/>
                  </a:cubicBezTo>
                  <a:cubicBezTo>
                    <a:pt x="1813928" y="2965525"/>
                    <a:pt x="1828800" y="2968272"/>
                    <a:pt x="1842868" y="2972961"/>
                  </a:cubicBezTo>
                  <a:cubicBezTo>
                    <a:pt x="1857727" y="3017536"/>
                    <a:pt x="1853905" y="3018409"/>
                    <a:pt x="1885071" y="3057367"/>
                  </a:cubicBezTo>
                  <a:cubicBezTo>
                    <a:pt x="1893356" y="3067724"/>
                    <a:pt x="1901833" y="3078679"/>
                    <a:pt x="1913206" y="3085503"/>
                  </a:cubicBezTo>
                  <a:cubicBezTo>
                    <a:pt x="1925921" y="3093132"/>
                    <a:pt x="1941341" y="3094881"/>
                    <a:pt x="1955409" y="3099570"/>
                  </a:cubicBezTo>
                  <a:cubicBezTo>
                    <a:pt x="1964788" y="3108949"/>
                    <a:pt x="1973188" y="3119420"/>
                    <a:pt x="1983545" y="3127706"/>
                  </a:cubicBezTo>
                  <a:cubicBezTo>
                    <a:pt x="2123856" y="3239954"/>
                    <a:pt x="2246884" y="3148930"/>
                    <a:pt x="2475914" y="3141773"/>
                  </a:cubicBezTo>
                  <a:cubicBezTo>
                    <a:pt x="2489982" y="3132395"/>
                    <a:pt x="2502667" y="3120505"/>
                    <a:pt x="2518117" y="3113638"/>
                  </a:cubicBezTo>
                  <a:cubicBezTo>
                    <a:pt x="2545218" y="3101593"/>
                    <a:pt x="2602523" y="3085503"/>
                    <a:pt x="2602523" y="3085503"/>
                  </a:cubicBezTo>
                  <a:cubicBezTo>
                    <a:pt x="2611902" y="3076124"/>
                    <a:pt x="2622373" y="3067724"/>
                    <a:pt x="2630659" y="3057367"/>
                  </a:cubicBezTo>
                  <a:cubicBezTo>
                    <a:pt x="2641221" y="3044165"/>
                    <a:pt x="2645592" y="3025726"/>
                    <a:pt x="2658794" y="3015164"/>
                  </a:cubicBezTo>
                  <a:cubicBezTo>
                    <a:pt x="2670373" y="3005901"/>
                    <a:pt x="2686929" y="3005785"/>
                    <a:pt x="2700997" y="3001096"/>
                  </a:cubicBezTo>
                  <a:lnTo>
                    <a:pt x="2743200" y="2874487"/>
                  </a:lnTo>
                  <a:lnTo>
                    <a:pt x="2757268" y="2832284"/>
                  </a:lnTo>
                  <a:cubicBezTo>
                    <a:pt x="2752579" y="2700986"/>
                    <a:pt x="2754748" y="2569263"/>
                    <a:pt x="2743200" y="2438389"/>
                  </a:cubicBezTo>
                  <a:cubicBezTo>
                    <a:pt x="2740593" y="2408847"/>
                    <a:pt x="2715065" y="2353983"/>
                    <a:pt x="2715065" y="2353983"/>
                  </a:cubicBezTo>
                  <a:cubicBezTo>
                    <a:pt x="2719754" y="2274266"/>
                    <a:pt x="2724823" y="2194570"/>
                    <a:pt x="2729133" y="2114832"/>
                  </a:cubicBezTo>
                  <a:cubicBezTo>
                    <a:pt x="2746907" y="1786000"/>
                    <a:pt x="2729196" y="1931507"/>
                    <a:pt x="2757268" y="1735004"/>
                  </a:cubicBezTo>
                  <a:cubicBezTo>
                    <a:pt x="2723017" y="844506"/>
                    <a:pt x="2762249" y="1835510"/>
                    <a:pt x="2729133" y="1073823"/>
                  </a:cubicBezTo>
                  <a:cubicBezTo>
                    <a:pt x="2724037" y="956609"/>
                    <a:pt x="2741447" y="836450"/>
                    <a:pt x="2715065" y="722130"/>
                  </a:cubicBezTo>
                  <a:cubicBezTo>
                    <a:pt x="2709688" y="698832"/>
                    <a:pt x="2667923" y="713862"/>
                    <a:pt x="2644726" y="708063"/>
                  </a:cubicBezTo>
                  <a:cubicBezTo>
                    <a:pt x="2564363" y="687973"/>
                    <a:pt x="2642748" y="697472"/>
                    <a:pt x="2546253" y="679927"/>
                  </a:cubicBezTo>
                  <a:cubicBezTo>
                    <a:pt x="2434921" y="659684"/>
                    <a:pt x="2359831" y="659996"/>
                    <a:pt x="2236763" y="651792"/>
                  </a:cubicBezTo>
                  <a:cubicBezTo>
                    <a:pt x="2222695" y="647103"/>
                    <a:pt x="2209101" y="640632"/>
                    <a:pt x="2194560" y="637724"/>
                  </a:cubicBezTo>
                  <a:cubicBezTo>
                    <a:pt x="2093517" y="617515"/>
                    <a:pt x="1966286" y="615544"/>
                    <a:pt x="1871003" y="609589"/>
                  </a:cubicBezTo>
                  <a:lnTo>
                    <a:pt x="1744394" y="567386"/>
                  </a:lnTo>
                  <a:cubicBezTo>
                    <a:pt x="1730326" y="562697"/>
                    <a:pt x="1714529" y="561543"/>
                    <a:pt x="1702191" y="553318"/>
                  </a:cubicBezTo>
                  <a:cubicBezTo>
                    <a:pt x="1688123" y="543940"/>
                    <a:pt x="1675438" y="532050"/>
                    <a:pt x="1659988" y="525183"/>
                  </a:cubicBezTo>
                  <a:cubicBezTo>
                    <a:pt x="1632887" y="513138"/>
                    <a:pt x="1603717" y="506426"/>
                    <a:pt x="1575582" y="497047"/>
                  </a:cubicBezTo>
                  <a:lnTo>
                    <a:pt x="1533379" y="482979"/>
                  </a:lnTo>
                  <a:cubicBezTo>
                    <a:pt x="1524000" y="473601"/>
                    <a:pt x="1513201" y="465455"/>
                    <a:pt x="1505243" y="454844"/>
                  </a:cubicBezTo>
                  <a:cubicBezTo>
                    <a:pt x="1484954" y="427793"/>
                    <a:pt x="1481052" y="381131"/>
                    <a:pt x="1448973" y="370438"/>
                  </a:cubicBezTo>
                  <a:lnTo>
                    <a:pt x="1364566" y="342303"/>
                  </a:lnTo>
                  <a:cubicBezTo>
                    <a:pt x="1350498" y="337614"/>
                    <a:pt x="1336990" y="330673"/>
                    <a:pt x="1322363" y="328235"/>
                  </a:cubicBezTo>
                  <a:cubicBezTo>
                    <a:pt x="1218886" y="310988"/>
                    <a:pt x="1265629" y="321085"/>
                    <a:pt x="1181686" y="300099"/>
                  </a:cubicBezTo>
                  <a:cubicBezTo>
                    <a:pt x="1113129" y="197262"/>
                    <a:pt x="1197829" y="305601"/>
                    <a:pt x="1111348" y="243829"/>
                  </a:cubicBezTo>
                  <a:cubicBezTo>
                    <a:pt x="1089763" y="228411"/>
                    <a:pt x="1080242" y="195947"/>
                    <a:pt x="1055077" y="187558"/>
                  </a:cubicBezTo>
                  <a:cubicBezTo>
                    <a:pt x="1014230" y="173942"/>
                    <a:pt x="1005378" y="175104"/>
                    <a:pt x="970671" y="145355"/>
                  </a:cubicBezTo>
                  <a:cubicBezTo>
                    <a:pt x="950531" y="128092"/>
                    <a:pt x="929114" y="111155"/>
                    <a:pt x="914400" y="89084"/>
                  </a:cubicBezTo>
                  <a:cubicBezTo>
                    <a:pt x="905022" y="75016"/>
                    <a:pt x="899467" y="57443"/>
                    <a:pt x="886265" y="46881"/>
                  </a:cubicBezTo>
                  <a:cubicBezTo>
                    <a:pt x="874686" y="37618"/>
                    <a:pt x="858817" y="34288"/>
                    <a:pt x="844062" y="32813"/>
                  </a:cubicBezTo>
                  <a:cubicBezTo>
                    <a:pt x="764604" y="24867"/>
                    <a:pt x="684628" y="23435"/>
                    <a:pt x="604911" y="18746"/>
                  </a:cubicBezTo>
                  <a:cubicBezTo>
                    <a:pt x="499494" y="-2338"/>
                    <a:pt x="494809" y="-9877"/>
                    <a:pt x="351693" y="18746"/>
                  </a:cubicBezTo>
                  <a:cubicBezTo>
                    <a:pt x="338687" y="21347"/>
                    <a:pt x="335420" y="40950"/>
                    <a:pt x="323557" y="46881"/>
                  </a:cubicBezTo>
                  <a:cubicBezTo>
                    <a:pt x="297031" y="60144"/>
                    <a:pt x="239151" y="75016"/>
                    <a:pt x="239151" y="75016"/>
                  </a:cubicBezTo>
                  <a:lnTo>
                    <a:pt x="182880" y="131287"/>
                  </a:lnTo>
                  <a:cubicBezTo>
                    <a:pt x="173502" y="140666"/>
                    <a:pt x="167328" y="155229"/>
                    <a:pt x="154745" y="159423"/>
                  </a:cubicBezTo>
                  <a:lnTo>
                    <a:pt x="70339" y="187558"/>
                  </a:lnTo>
                  <a:cubicBezTo>
                    <a:pt x="10752" y="247145"/>
                    <a:pt x="40594" y="243829"/>
                    <a:pt x="0" y="243829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フリーフォーム 77"/>
            <p:cNvSpPr/>
            <p:nvPr/>
          </p:nvSpPr>
          <p:spPr>
            <a:xfrm rot="21066702">
              <a:off x="6737255" y="903992"/>
              <a:ext cx="368341" cy="439060"/>
            </a:xfrm>
            <a:custGeom>
              <a:avLst/>
              <a:gdLst>
                <a:gd name="connsiteX0" fmla="*/ 2269 w 536065"/>
                <a:gd name="connsiteY0" fmla="*/ 168812 h 605350"/>
                <a:gd name="connsiteX1" fmla="*/ 58540 w 536065"/>
                <a:gd name="connsiteY1" fmla="*/ 239151 h 605350"/>
                <a:gd name="connsiteX2" fmla="*/ 100743 w 536065"/>
                <a:gd name="connsiteY2" fmla="*/ 253218 h 605350"/>
                <a:gd name="connsiteX3" fmla="*/ 142946 w 536065"/>
                <a:gd name="connsiteY3" fmla="*/ 281354 h 605350"/>
                <a:gd name="connsiteX4" fmla="*/ 283623 w 536065"/>
                <a:gd name="connsiteY4" fmla="*/ 309489 h 605350"/>
                <a:gd name="connsiteX5" fmla="*/ 325826 w 536065"/>
                <a:gd name="connsiteY5" fmla="*/ 323557 h 605350"/>
                <a:gd name="connsiteX6" fmla="*/ 382097 w 536065"/>
                <a:gd name="connsiteY6" fmla="*/ 393895 h 605350"/>
                <a:gd name="connsiteX7" fmla="*/ 410232 w 536065"/>
                <a:gd name="connsiteY7" fmla="*/ 478301 h 605350"/>
                <a:gd name="connsiteX8" fmla="*/ 452435 w 536065"/>
                <a:gd name="connsiteY8" fmla="*/ 604911 h 605350"/>
                <a:gd name="connsiteX9" fmla="*/ 494639 w 536065"/>
                <a:gd name="connsiteY9" fmla="*/ 590843 h 605350"/>
                <a:gd name="connsiteX10" fmla="*/ 494639 w 536065"/>
                <a:gd name="connsiteY10" fmla="*/ 154744 h 605350"/>
                <a:gd name="connsiteX11" fmla="*/ 410232 w 536065"/>
                <a:gd name="connsiteY11" fmla="*/ 98474 h 605350"/>
                <a:gd name="connsiteX12" fmla="*/ 353962 w 536065"/>
                <a:gd name="connsiteY12" fmla="*/ 28135 h 605350"/>
                <a:gd name="connsiteX13" fmla="*/ 325826 w 536065"/>
                <a:gd name="connsiteY13" fmla="*/ 0 h 605350"/>
                <a:gd name="connsiteX14" fmla="*/ 269555 w 536065"/>
                <a:gd name="connsiteY14" fmla="*/ 14067 h 605350"/>
                <a:gd name="connsiteX15" fmla="*/ 241420 w 536065"/>
                <a:gd name="connsiteY15" fmla="*/ 42203 h 605350"/>
                <a:gd name="connsiteX16" fmla="*/ 199217 w 536065"/>
                <a:gd name="connsiteY16" fmla="*/ 70338 h 605350"/>
                <a:gd name="connsiteX17" fmla="*/ 100743 w 536065"/>
                <a:gd name="connsiteY17" fmla="*/ 98474 h 605350"/>
                <a:gd name="connsiteX18" fmla="*/ 58540 w 536065"/>
                <a:gd name="connsiteY18" fmla="*/ 126609 h 605350"/>
                <a:gd name="connsiteX19" fmla="*/ 16337 w 536065"/>
                <a:gd name="connsiteY19" fmla="*/ 140677 h 605350"/>
                <a:gd name="connsiteX20" fmla="*/ 2269 w 536065"/>
                <a:gd name="connsiteY20" fmla="*/ 168812 h 60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36065" h="605350">
                  <a:moveTo>
                    <a:pt x="2269" y="168812"/>
                  </a:moveTo>
                  <a:cubicBezTo>
                    <a:pt x="9303" y="185224"/>
                    <a:pt x="35743" y="219610"/>
                    <a:pt x="58540" y="239151"/>
                  </a:cubicBezTo>
                  <a:cubicBezTo>
                    <a:pt x="69799" y="248801"/>
                    <a:pt x="87480" y="246586"/>
                    <a:pt x="100743" y="253218"/>
                  </a:cubicBezTo>
                  <a:cubicBezTo>
                    <a:pt x="115865" y="260779"/>
                    <a:pt x="127406" y="274694"/>
                    <a:pt x="142946" y="281354"/>
                  </a:cubicBezTo>
                  <a:cubicBezTo>
                    <a:pt x="173124" y="294287"/>
                    <a:pt x="259465" y="304120"/>
                    <a:pt x="283623" y="309489"/>
                  </a:cubicBezTo>
                  <a:cubicBezTo>
                    <a:pt x="298099" y="312706"/>
                    <a:pt x="311758" y="318868"/>
                    <a:pt x="325826" y="323557"/>
                  </a:cubicBezTo>
                  <a:cubicBezTo>
                    <a:pt x="349213" y="346943"/>
                    <a:pt x="367899" y="361950"/>
                    <a:pt x="382097" y="393895"/>
                  </a:cubicBezTo>
                  <a:cubicBezTo>
                    <a:pt x="394142" y="420996"/>
                    <a:pt x="410232" y="478301"/>
                    <a:pt x="410232" y="478301"/>
                  </a:cubicBezTo>
                  <a:cubicBezTo>
                    <a:pt x="411004" y="483705"/>
                    <a:pt x="406923" y="595808"/>
                    <a:pt x="452435" y="604911"/>
                  </a:cubicBezTo>
                  <a:cubicBezTo>
                    <a:pt x="466976" y="607819"/>
                    <a:pt x="480571" y="595532"/>
                    <a:pt x="494639" y="590843"/>
                  </a:cubicBezTo>
                  <a:cubicBezTo>
                    <a:pt x="545153" y="439293"/>
                    <a:pt x="554403" y="427950"/>
                    <a:pt x="494639" y="154744"/>
                  </a:cubicBezTo>
                  <a:cubicBezTo>
                    <a:pt x="487413" y="121711"/>
                    <a:pt x="434142" y="122385"/>
                    <a:pt x="410232" y="98474"/>
                  </a:cubicBezTo>
                  <a:cubicBezTo>
                    <a:pt x="342291" y="30530"/>
                    <a:pt x="424957" y="116878"/>
                    <a:pt x="353962" y="28135"/>
                  </a:cubicBezTo>
                  <a:cubicBezTo>
                    <a:pt x="345676" y="17778"/>
                    <a:pt x="335205" y="9378"/>
                    <a:pt x="325826" y="0"/>
                  </a:cubicBezTo>
                  <a:cubicBezTo>
                    <a:pt x="307069" y="4689"/>
                    <a:pt x="286848" y="5420"/>
                    <a:pt x="269555" y="14067"/>
                  </a:cubicBezTo>
                  <a:cubicBezTo>
                    <a:pt x="257692" y="19998"/>
                    <a:pt x="251777" y="33917"/>
                    <a:pt x="241420" y="42203"/>
                  </a:cubicBezTo>
                  <a:cubicBezTo>
                    <a:pt x="228218" y="52765"/>
                    <a:pt x="214339" y="62777"/>
                    <a:pt x="199217" y="70338"/>
                  </a:cubicBezTo>
                  <a:cubicBezTo>
                    <a:pt x="179034" y="80429"/>
                    <a:pt x="118774" y="93966"/>
                    <a:pt x="100743" y="98474"/>
                  </a:cubicBezTo>
                  <a:cubicBezTo>
                    <a:pt x="86675" y="107852"/>
                    <a:pt x="73662" y="119048"/>
                    <a:pt x="58540" y="126609"/>
                  </a:cubicBezTo>
                  <a:cubicBezTo>
                    <a:pt x="45277" y="133241"/>
                    <a:pt x="26822" y="130192"/>
                    <a:pt x="16337" y="140677"/>
                  </a:cubicBezTo>
                  <a:cubicBezTo>
                    <a:pt x="5852" y="151162"/>
                    <a:pt x="-4765" y="152400"/>
                    <a:pt x="2269" y="168812"/>
                  </a:cubicBezTo>
                  <a:close/>
                </a:path>
              </a:pathLst>
            </a:custGeom>
            <a:solidFill>
              <a:srgbClr val="0070C0"/>
            </a:solidFill>
            <a:ln w="2857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80" name="タイトル 1"/>
          <p:cNvSpPr txBox="1">
            <a:spLocks/>
          </p:cNvSpPr>
          <p:nvPr/>
        </p:nvSpPr>
        <p:spPr>
          <a:xfrm>
            <a:off x="1505373" y="1955112"/>
            <a:ext cx="1348898" cy="39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ja-JP" altLang="en-US" sz="27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尾根線</a:t>
            </a:r>
          </a:p>
        </p:txBody>
      </p:sp>
      <p:sp>
        <p:nvSpPr>
          <p:cNvPr id="81" name="サブタイトル 2"/>
          <p:cNvSpPr txBox="1">
            <a:spLocks/>
          </p:cNvSpPr>
          <p:nvPr/>
        </p:nvSpPr>
        <p:spPr>
          <a:xfrm>
            <a:off x="1602793" y="2327463"/>
            <a:ext cx="1154057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ja-JP" altLang="en-US" sz="27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>谷線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-25047" y="-2443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83" name="サブタイトル 2"/>
          <p:cNvSpPr txBox="1">
            <a:spLocks/>
          </p:cNvSpPr>
          <p:nvPr/>
        </p:nvSpPr>
        <p:spPr>
          <a:xfrm>
            <a:off x="8832" y="2886367"/>
            <a:ext cx="3544583" cy="1279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0" indent="-1079500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②　Ｘ－Ｙ線にダムを　つくった時の水面は？集水域は？</a:t>
            </a:r>
          </a:p>
          <a:p>
            <a:pPr marL="1079500" indent="-1079500">
              <a:buFont typeface="Arial" panose="020B0604020202020204" pitchFamily="34" charset="0"/>
              <a:buNone/>
            </a:pPr>
            <a:endParaRPr lang="ja-JP" altLang="en-US" sz="20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6" name="サブタイトル 2"/>
          <p:cNvSpPr txBox="1">
            <a:spLocks/>
          </p:cNvSpPr>
          <p:nvPr/>
        </p:nvSpPr>
        <p:spPr>
          <a:xfrm>
            <a:off x="8832" y="1187525"/>
            <a:ext cx="3544582" cy="1058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7113" indent="-1027113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①　ＯからＰ・Ｑ・Ｒは見えるか？</a:t>
            </a:r>
          </a:p>
        </p:txBody>
      </p:sp>
      <p:sp>
        <p:nvSpPr>
          <p:cNvPr id="87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534527"/>
            <a:ext cx="1990949" cy="806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⑷　尾根・谷</a:t>
            </a:r>
          </a:p>
          <a:p>
            <a:pPr algn="l">
              <a:defRPr/>
            </a:pPr>
            <a:endParaRPr lang="ja-JP" altLang="en-US" sz="2000" dirty="0">
              <a:solidFill>
                <a:srgbClr val="0000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9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8496" y="869753"/>
            <a:ext cx="8891719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42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FDBF3E-0CDB-4C32-8F78-6D540899E23A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0212C67-4059-4389-B480-2B973B3055EB}"/>
              </a:ext>
            </a:extLst>
          </p:cNvPr>
          <p:cNvSpPr txBox="1">
            <a:spLocks/>
          </p:cNvSpPr>
          <p:nvPr/>
        </p:nvSpPr>
        <p:spPr>
          <a:xfrm>
            <a:off x="0" y="459222"/>
            <a:ext cx="9144000" cy="316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⑴　地形図：国土交通省（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国土地理院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）発行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①図法：（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ユニバーサル横メルカトル＝ＵＴＭ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）図法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②縮尺：「１万分の１」「２万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5000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分の１」「５万分の１」３種類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・縮尺は２万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5000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分の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の方が、５万分の１より（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大きい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）　　　　　　</a:t>
            </a:r>
          </a:p>
          <a:p>
            <a:pPr lvl="0" algn="l"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r>
              <a:rPr lang="ja-JP" altLang="en-US" sz="2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＝大縮尺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実際の分数にして大きい方が大きい</a:t>
            </a:r>
            <a:endParaRPr lang="ja-JP" altLang="en-US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 algn="l"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③地図記号</a:t>
            </a:r>
            <a:r>
              <a:rPr lang="ja-JP" altLang="en-US" sz="20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：地形図を見やすくするための記号（別紙参照）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F3662CEB-5A40-40F1-8802-FCB78C62A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577225"/>
              </p:ext>
            </p:extLst>
          </p:nvPr>
        </p:nvGraphicFramePr>
        <p:xfrm>
          <a:off x="330529" y="3118248"/>
          <a:ext cx="8511318" cy="1812000"/>
        </p:xfrm>
        <a:graphic>
          <a:graphicData uri="http://schemas.openxmlformats.org/drawingml/2006/table">
            <a:tbl>
              <a:tblPr firstRow="1" bandRow="1"/>
              <a:tblGrid>
                <a:gridCol w="1720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082">
                  <a:extLst>
                    <a:ext uri="{9D8B030D-6E8A-4147-A177-3AD203B41FA5}">
                      <a16:colId xmlns:a16="http://schemas.microsoft.com/office/drawing/2014/main" val="1953733457"/>
                    </a:ext>
                  </a:extLst>
                </a:gridCol>
              </a:tblGrid>
              <a:tr h="645638">
                <a:tc>
                  <a:txBody>
                    <a:bodyPr/>
                    <a:lstStyle>
                      <a:lvl1pPr marL="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④等高線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計曲線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主曲線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第１次</a:t>
                      </a:r>
                    </a:p>
                    <a:p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補助曲線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第２次</a:t>
                      </a:r>
                    </a:p>
                    <a:p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補助曲線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地図上、１</a:t>
                      </a:r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の距離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26"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記号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kumimoji="1" lang="ja-JP" altLang="en-US" sz="2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kumimoji="1" lang="ja-JP" altLang="en-US" sz="2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kumimoji="1" lang="ja-JP" altLang="en-US" sz="2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kumimoji="1" lang="ja-JP" altLang="en-US" sz="2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05"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５万分の１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１００ｍ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２０ｍ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１０ｍ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５ｍ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　ｍ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926"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２万５千分の１</a:t>
                      </a:r>
                    </a:p>
                  </a:txBody>
                  <a:tcPr marL="72000" marR="72000" marT="36000" marB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５０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ｍ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ｍ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５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か</a:t>
                      </a:r>
                      <a:r>
                        <a:rPr kumimoji="1" lang="en-US" altLang="ja-JP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2.5m</a:t>
                      </a:r>
                      <a:endParaRPr kumimoji="1" lang="ja-JP" altLang="en-US" sz="2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rtl="0" eaLnBrk="1" latinLnBrk="0" hangingPunct="1">
                        <a:defRPr kumimoji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marL="72000" marR="72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en-US" altLang="ja-JP" sz="20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250</a:t>
                      </a:r>
                      <a:r>
                        <a:rPr kumimoji="1" lang="ja-JP" altLang="en-US" sz="20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ja-JP" altLang="en-US" sz="2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　ｍ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49CFE64-2A47-41CA-BC0A-C849D3763D00}"/>
              </a:ext>
            </a:extLst>
          </p:cNvPr>
          <p:cNvCxnSpPr/>
          <p:nvPr/>
        </p:nvCxnSpPr>
        <p:spPr>
          <a:xfrm>
            <a:off x="2198465" y="3997188"/>
            <a:ext cx="1080120" cy="0"/>
          </a:xfrm>
          <a:prstGeom prst="line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E4FE2DC-0F77-4740-8E16-6C66B191968D}"/>
              </a:ext>
            </a:extLst>
          </p:cNvPr>
          <p:cNvCxnSpPr/>
          <p:nvPr/>
        </p:nvCxnSpPr>
        <p:spPr>
          <a:xfrm>
            <a:off x="3576881" y="4001001"/>
            <a:ext cx="108012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3FDB8C-A92A-438A-ACC8-8BD78EEA01ED}"/>
              </a:ext>
            </a:extLst>
          </p:cNvPr>
          <p:cNvCxnSpPr/>
          <p:nvPr/>
        </p:nvCxnSpPr>
        <p:spPr>
          <a:xfrm>
            <a:off x="4932198" y="4004937"/>
            <a:ext cx="108012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</a:ln>
          <a:effectLst/>
        </p:spPr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E34C201-DC63-44E4-BF58-8AAF17859FD5}"/>
              </a:ext>
            </a:extLst>
          </p:cNvPr>
          <p:cNvCxnSpPr/>
          <p:nvPr/>
        </p:nvCxnSpPr>
        <p:spPr>
          <a:xfrm>
            <a:off x="6273510" y="4004795"/>
            <a:ext cx="108012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222079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00835"/>
              </p:ext>
            </p:extLst>
          </p:nvPr>
        </p:nvGraphicFramePr>
        <p:xfrm>
          <a:off x="3447609" y="1203097"/>
          <a:ext cx="2236797" cy="3734654"/>
        </p:xfrm>
        <a:graphic>
          <a:graphicData uri="http://schemas.openxmlformats.org/drawingml/2006/table">
            <a:tbl>
              <a:tblPr/>
              <a:tblGrid>
                <a:gridCol w="2236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6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0" name="直線コネクタ 9"/>
          <p:cNvCxnSpPr/>
          <p:nvPr/>
        </p:nvCxnSpPr>
        <p:spPr>
          <a:xfrm>
            <a:off x="3426093" y="1728493"/>
            <a:ext cx="228831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8" idx="3"/>
          </p:cNvCxnSpPr>
          <p:nvPr/>
        </p:nvCxnSpPr>
        <p:spPr>
          <a:xfrm flipV="1">
            <a:off x="3426093" y="3070424"/>
            <a:ext cx="2258313" cy="1317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426093" y="4402848"/>
            <a:ext cx="2258309" cy="134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/>
          <p:cNvSpPr txBox="1">
            <a:spLocks/>
          </p:cNvSpPr>
          <p:nvPr/>
        </p:nvSpPr>
        <p:spPr>
          <a:xfrm>
            <a:off x="1492890" y="1048150"/>
            <a:ext cx="1782198" cy="4301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21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２万５千分の１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5714408" y="1048150"/>
            <a:ext cx="1863437" cy="43017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５万分の１</a:t>
            </a:r>
          </a:p>
          <a:p>
            <a:pPr algn="l" defTabSz="685800"/>
            <a: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2456916" y="4185562"/>
            <a:ext cx="1027524" cy="4082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21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１００ｍ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5703471" y="4212809"/>
            <a:ext cx="1027524" cy="4082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１００ｍ</a:t>
            </a:r>
          </a:p>
          <a:p>
            <a:pPr algn="l" defTabSz="685800"/>
            <a: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5704874" y="2855238"/>
            <a:ext cx="1027524" cy="4082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２００ｍ　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5704874" y="1524362"/>
            <a:ext cx="1027524" cy="4082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３００ｍ</a:t>
            </a:r>
          </a:p>
          <a:p>
            <a:pPr algn="l" defTabSz="685800"/>
            <a: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5684402" y="3992252"/>
            <a:ext cx="744281" cy="3121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ja-JP" altLang="en-US" sz="1500" b="1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１２０ｍ</a:t>
            </a:r>
          </a:p>
          <a:p>
            <a:pPr algn="l" defTabSz="685800"/>
            <a: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endParaRPr lang="en-US" altLang="ja-JP" sz="2100" dirty="0">
              <a:solidFill>
                <a:srgbClr val="0000CC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l" defTabSz="685800"/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5684403" y="3727396"/>
            <a:ext cx="744281" cy="3121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ja-JP" altLang="en-US" sz="1500" b="1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１４０ｍ</a:t>
            </a:r>
          </a:p>
          <a:p>
            <a:pPr algn="l" defTabSz="685800"/>
            <a: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endParaRPr lang="en-US" altLang="ja-JP" sz="2100" dirty="0">
              <a:solidFill>
                <a:srgbClr val="0000CC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l" defTabSz="685800"/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5684404" y="3438453"/>
            <a:ext cx="744281" cy="3121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ja-JP" altLang="en-US" sz="1500" b="1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１６０ｍ</a:t>
            </a:r>
            <a:endParaRPr lang="en-US" altLang="ja-JP" sz="2100" dirty="0">
              <a:solidFill>
                <a:srgbClr val="0000CC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2452645" y="2832682"/>
            <a:ext cx="1027524" cy="4082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21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１５０ｍ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2452645" y="1524362"/>
            <a:ext cx="1027524" cy="40826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2100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２００ｍ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2673752" y="3986147"/>
            <a:ext cx="781285" cy="23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1500" b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１１０ｍ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7" name="タイトル 1"/>
          <p:cNvSpPr txBox="1">
            <a:spLocks/>
          </p:cNvSpPr>
          <p:nvPr/>
        </p:nvSpPr>
        <p:spPr>
          <a:xfrm>
            <a:off x="2673753" y="3718071"/>
            <a:ext cx="781285" cy="23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1500" b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１２０ｍ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2666324" y="3425642"/>
            <a:ext cx="781285" cy="23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1500" b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１３０ｍ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2670726" y="3181127"/>
            <a:ext cx="781285" cy="23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1500" b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１４０ｍ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40" name="タイトル 1"/>
          <p:cNvSpPr txBox="1">
            <a:spLocks/>
          </p:cNvSpPr>
          <p:nvPr/>
        </p:nvSpPr>
        <p:spPr>
          <a:xfrm>
            <a:off x="2667373" y="2610480"/>
            <a:ext cx="781285" cy="23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1500" b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１６０ｍ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41" name="タイトル 1"/>
          <p:cNvSpPr txBox="1">
            <a:spLocks/>
          </p:cNvSpPr>
          <p:nvPr/>
        </p:nvSpPr>
        <p:spPr>
          <a:xfrm>
            <a:off x="2669699" y="2373468"/>
            <a:ext cx="781285" cy="23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1500" b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１７０ｍ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42" name="タイトル 1"/>
          <p:cNvSpPr txBox="1">
            <a:spLocks/>
          </p:cNvSpPr>
          <p:nvPr/>
        </p:nvSpPr>
        <p:spPr>
          <a:xfrm>
            <a:off x="2666324" y="2116437"/>
            <a:ext cx="781285" cy="23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1500" b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１８０ｍ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2673753" y="1834549"/>
            <a:ext cx="781285" cy="2378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ja-JP" altLang="en-US" sz="1500" b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rPr>
              <a:t>１９０ｍ</a:t>
            </a:r>
          </a:p>
          <a:p>
            <a:pPr algn="l" defTabSz="685800"/>
            <a: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en-US" altLang="ja-JP" sz="2100" dirty="0">
                <a:solidFill>
                  <a:srgbClr val="0070C0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/>
            </a:r>
            <a:b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</a:br>
            <a:r>
              <a:rPr lang="ja-JP" altLang="en-US" sz="21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5684405" y="3183744"/>
            <a:ext cx="744281" cy="3121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ja-JP" altLang="en-US" sz="1500" b="1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１８０ｍ</a:t>
            </a:r>
            <a:endParaRPr lang="en-US" altLang="ja-JP" sz="2100" dirty="0">
              <a:solidFill>
                <a:srgbClr val="0000CC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5672535" y="2648712"/>
            <a:ext cx="744281" cy="3121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ja-JP" altLang="en-US" sz="1500" b="1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２２０ｍ</a:t>
            </a:r>
            <a:endParaRPr lang="en-US" altLang="ja-JP" sz="2100" dirty="0">
              <a:solidFill>
                <a:srgbClr val="0000CC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5672535" y="2386122"/>
            <a:ext cx="744281" cy="3121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ja-JP" altLang="en-US" sz="1500" b="1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２４０ｍ</a:t>
            </a:r>
            <a:endParaRPr lang="en-US" altLang="ja-JP" sz="2100" dirty="0">
              <a:solidFill>
                <a:srgbClr val="0000CC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7" name="タイトル 1"/>
          <p:cNvSpPr txBox="1">
            <a:spLocks/>
          </p:cNvSpPr>
          <p:nvPr/>
        </p:nvSpPr>
        <p:spPr>
          <a:xfrm>
            <a:off x="5684406" y="2141880"/>
            <a:ext cx="744281" cy="3121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ja-JP" altLang="en-US" sz="1500" b="1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２６０ｍ</a:t>
            </a:r>
            <a:endParaRPr lang="en-US" altLang="ja-JP" sz="2100" dirty="0">
              <a:solidFill>
                <a:srgbClr val="0000CC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8" name="タイトル 1"/>
          <p:cNvSpPr txBox="1">
            <a:spLocks/>
          </p:cNvSpPr>
          <p:nvPr/>
        </p:nvSpPr>
        <p:spPr>
          <a:xfrm>
            <a:off x="5684406" y="1870063"/>
            <a:ext cx="744281" cy="31214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ja-JP" altLang="en-US" sz="1500" b="1" dirty="0">
                <a:solidFill>
                  <a:srgbClr val="0000CC"/>
                </a:solidFill>
                <a:latin typeface="Calibri"/>
                <a:ea typeface="ＭＳ Ｐゴシック" panose="020B0600070205080204" pitchFamily="50" charset="-128"/>
              </a:rPr>
              <a:t>２８０ｍ</a:t>
            </a:r>
            <a:endParaRPr lang="en-US" altLang="ja-JP" sz="2100" dirty="0">
              <a:solidFill>
                <a:srgbClr val="0000CC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2438865" y="2876357"/>
            <a:ext cx="1022525" cy="319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ja-JP" altLang="en-US" sz="135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CB633284-2FDB-4072-9CDE-967B251A7D95}"/>
              </a:ext>
            </a:extLst>
          </p:cNvPr>
          <p:cNvSpPr txBox="1"/>
          <p:nvPr/>
        </p:nvSpPr>
        <p:spPr>
          <a:xfrm>
            <a:off x="0" y="-2442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51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623407"/>
            <a:ext cx="2505457" cy="426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⑵　等高線</a:t>
            </a:r>
            <a:b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53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anchor="ctr"/>
          <a:lstStyle/>
          <a:p>
            <a:pPr algn="r"/>
            <a:fld id="{1CFDBF3E-0CDB-4C32-8F78-6D540899E23A}" type="slidenum">
              <a:rPr lang="ja-JP" altLang="en-US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/>
              <a:t>3</a:t>
            </a:fld>
            <a:endParaRPr lang="ja-JP" altLang="en-US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7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FDBF3E-0CDB-4C32-8F78-6D540899E23A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84" y="646688"/>
            <a:ext cx="6620405" cy="4388946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613941"/>
            <a:ext cx="1931542" cy="1248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⑶　断面図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74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-2442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FDBF3E-0CDB-4C32-8F78-6D540899E23A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2061265" y="646729"/>
            <a:ext cx="6800535" cy="4388946"/>
            <a:chOff x="1261796" y="635578"/>
            <a:chExt cx="6800535" cy="438894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96" y="635578"/>
              <a:ext cx="6620405" cy="4388946"/>
            </a:xfrm>
            <a:prstGeom prst="rect">
              <a:avLst/>
            </a:prstGeom>
          </p:spPr>
        </p:pic>
        <p:cxnSp>
          <p:nvCxnSpPr>
            <p:cNvPr id="10" name="直線コネクタ 9"/>
            <p:cNvCxnSpPr/>
            <p:nvPr/>
          </p:nvCxnSpPr>
          <p:spPr>
            <a:xfrm>
              <a:off x="2804402" y="1646797"/>
              <a:ext cx="0" cy="313707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1" name="直線コネクタ 10"/>
            <p:cNvCxnSpPr/>
            <p:nvPr/>
          </p:nvCxnSpPr>
          <p:spPr>
            <a:xfrm flipH="1">
              <a:off x="3785875" y="1707654"/>
              <a:ext cx="19163" cy="2697078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2" name="直線コネクタ 11"/>
            <p:cNvCxnSpPr/>
            <p:nvPr/>
          </p:nvCxnSpPr>
          <p:spPr>
            <a:xfrm>
              <a:off x="6167327" y="1646797"/>
              <a:ext cx="0" cy="2401095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3" name="直線コネクタ 12"/>
            <p:cNvCxnSpPr/>
            <p:nvPr/>
          </p:nvCxnSpPr>
          <p:spPr>
            <a:xfrm>
              <a:off x="6444208" y="1707654"/>
              <a:ext cx="0" cy="2697078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4" name="直線コネクタ 13"/>
            <p:cNvCxnSpPr/>
            <p:nvPr/>
          </p:nvCxnSpPr>
          <p:spPr>
            <a:xfrm>
              <a:off x="6660232" y="1707654"/>
              <a:ext cx="0" cy="3098522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5" name="直線コネクタ 14"/>
            <p:cNvCxnSpPr/>
            <p:nvPr/>
          </p:nvCxnSpPr>
          <p:spPr>
            <a:xfrm>
              <a:off x="5844996" y="1665420"/>
              <a:ext cx="0" cy="1981029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6" name="直線コネクタ 15"/>
            <p:cNvCxnSpPr/>
            <p:nvPr/>
          </p:nvCxnSpPr>
          <p:spPr>
            <a:xfrm>
              <a:off x="5088333" y="1646797"/>
              <a:ext cx="0" cy="1999652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7" name="直線コネクタ 16"/>
            <p:cNvCxnSpPr/>
            <p:nvPr/>
          </p:nvCxnSpPr>
          <p:spPr>
            <a:xfrm flipH="1">
              <a:off x="4863281" y="1646797"/>
              <a:ext cx="568" cy="2401095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8" name="直線コネクタ 17"/>
            <p:cNvCxnSpPr/>
            <p:nvPr/>
          </p:nvCxnSpPr>
          <p:spPr>
            <a:xfrm>
              <a:off x="4644008" y="1646797"/>
              <a:ext cx="0" cy="2401095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19" name="直線コネクタ 18"/>
            <p:cNvCxnSpPr/>
            <p:nvPr/>
          </p:nvCxnSpPr>
          <p:spPr>
            <a:xfrm>
              <a:off x="4106724" y="1665420"/>
              <a:ext cx="0" cy="2382472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2" name="直線矢印コネクタ 21"/>
            <p:cNvCxnSpPr/>
            <p:nvPr/>
          </p:nvCxnSpPr>
          <p:spPr>
            <a:xfrm flipH="1" flipV="1">
              <a:off x="5609060" y="2020259"/>
              <a:ext cx="48021" cy="415406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23" name="直線矢印コネクタ 22"/>
            <p:cNvCxnSpPr/>
            <p:nvPr/>
          </p:nvCxnSpPr>
          <p:spPr>
            <a:xfrm>
              <a:off x="5745110" y="1681943"/>
              <a:ext cx="656608" cy="338316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4" name="直線矢印コネクタ 23"/>
            <p:cNvCxnSpPr/>
            <p:nvPr/>
          </p:nvCxnSpPr>
          <p:spPr>
            <a:xfrm>
              <a:off x="6358406" y="2020259"/>
              <a:ext cx="365123" cy="42602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5" name="直線矢印コネクタ 24"/>
            <p:cNvCxnSpPr/>
            <p:nvPr/>
          </p:nvCxnSpPr>
          <p:spPr>
            <a:xfrm flipH="1" flipV="1">
              <a:off x="5432903" y="1681943"/>
              <a:ext cx="167368" cy="338316"/>
            </a:xfrm>
            <a:prstGeom prst="straightConnector1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26" name="サブタイトル 2"/>
            <p:cNvSpPr txBox="1">
              <a:spLocks/>
            </p:cNvSpPr>
            <p:nvPr/>
          </p:nvSpPr>
          <p:spPr>
            <a:xfrm>
              <a:off x="5138254" y="2677501"/>
              <a:ext cx="756663" cy="3786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谷線</a:t>
              </a:r>
            </a:p>
          </p:txBody>
        </p:sp>
        <p:sp>
          <p:nvSpPr>
            <p:cNvPr id="27" name="タイトル 1"/>
            <p:cNvSpPr txBox="1">
              <a:spLocks/>
            </p:cNvSpPr>
            <p:nvPr/>
          </p:nvSpPr>
          <p:spPr>
            <a:xfrm>
              <a:off x="6835940" y="2225292"/>
              <a:ext cx="1226391" cy="3493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j-cs"/>
                </a:rPr>
                <a:t>尾根線</a:t>
              </a:r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2787805" y="3441154"/>
              <a:ext cx="3891775" cy="1365022"/>
            </a:xfrm>
            <a:custGeom>
              <a:avLst/>
              <a:gdLst>
                <a:gd name="connsiteX0" fmla="*/ 0 w 3891775"/>
                <a:gd name="connsiteY0" fmla="*/ 1365022 h 1365022"/>
                <a:gd name="connsiteX1" fmla="*/ 1003610 w 3891775"/>
                <a:gd name="connsiteY1" fmla="*/ 997031 h 1365022"/>
                <a:gd name="connsiteX2" fmla="*/ 1349297 w 3891775"/>
                <a:gd name="connsiteY2" fmla="*/ 617890 h 1365022"/>
                <a:gd name="connsiteX3" fmla="*/ 1527717 w 3891775"/>
                <a:gd name="connsiteY3" fmla="*/ 461773 h 1365022"/>
                <a:gd name="connsiteX4" fmla="*/ 1672683 w 3891775"/>
                <a:gd name="connsiteY4" fmla="*/ 472924 h 1365022"/>
                <a:gd name="connsiteX5" fmla="*/ 1862254 w 3891775"/>
                <a:gd name="connsiteY5" fmla="*/ 617890 h 1365022"/>
                <a:gd name="connsiteX6" fmla="*/ 1929161 w 3891775"/>
                <a:gd name="connsiteY6" fmla="*/ 684797 h 1365022"/>
                <a:gd name="connsiteX7" fmla="*/ 2018371 w 3891775"/>
                <a:gd name="connsiteY7" fmla="*/ 695948 h 1365022"/>
                <a:gd name="connsiteX8" fmla="*/ 2074127 w 3891775"/>
                <a:gd name="connsiteY8" fmla="*/ 606739 h 1365022"/>
                <a:gd name="connsiteX9" fmla="*/ 2286000 w 3891775"/>
                <a:gd name="connsiteY9" fmla="*/ 216446 h 1365022"/>
                <a:gd name="connsiteX10" fmla="*/ 2486722 w 3891775"/>
                <a:gd name="connsiteY10" fmla="*/ 38026 h 1365022"/>
                <a:gd name="connsiteX11" fmla="*/ 2642839 w 3891775"/>
                <a:gd name="connsiteY11" fmla="*/ 15724 h 1365022"/>
                <a:gd name="connsiteX12" fmla="*/ 3055434 w 3891775"/>
                <a:gd name="connsiteY12" fmla="*/ 227597 h 1365022"/>
                <a:gd name="connsiteX13" fmla="*/ 3389971 w 3891775"/>
                <a:gd name="connsiteY13" fmla="*/ 584436 h 1365022"/>
                <a:gd name="connsiteX14" fmla="*/ 3646449 w 3891775"/>
                <a:gd name="connsiteY14" fmla="*/ 974729 h 1365022"/>
                <a:gd name="connsiteX15" fmla="*/ 3891775 w 3891775"/>
                <a:gd name="connsiteY15" fmla="*/ 1365022 h 13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91775" h="1365022">
                  <a:moveTo>
                    <a:pt x="0" y="1365022"/>
                  </a:moveTo>
                  <a:cubicBezTo>
                    <a:pt x="389363" y="1243287"/>
                    <a:pt x="778727" y="1121553"/>
                    <a:pt x="1003610" y="997031"/>
                  </a:cubicBezTo>
                  <a:cubicBezTo>
                    <a:pt x="1228493" y="872509"/>
                    <a:pt x="1261946" y="707100"/>
                    <a:pt x="1349297" y="617890"/>
                  </a:cubicBezTo>
                  <a:cubicBezTo>
                    <a:pt x="1436648" y="528680"/>
                    <a:pt x="1473819" y="485934"/>
                    <a:pt x="1527717" y="461773"/>
                  </a:cubicBezTo>
                  <a:cubicBezTo>
                    <a:pt x="1581615" y="437612"/>
                    <a:pt x="1616927" y="446905"/>
                    <a:pt x="1672683" y="472924"/>
                  </a:cubicBezTo>
                  <a:cubicBezTo>
                    <a:pt x="1728439" y="498943"/>
                    <a:pt x="1819508" y="582578"/>
                    <a:pt x="1862254" y="617890"/>
                  </a:cubicBezTo>
                  <a:cubicBezTo>
                    <a:pt x="1905000" y="653202"/>
                    <a:pt x="1903142" y="671787"/>
                    <a:pt x="1929161" y="684797"/>
                  </a:cubicBezTo>
                  <a:cubicBezTo>
                    <a:pt x="1955181" y="697807"/>
                    <a:pt x="1994210" y="708958"/>
                    <a:pt x="2018371" y="695948"/>
                  </a:cubicBezTo>
                  <a:cubicBezTo>
                    <a:pt x="2042532" y="682938"/>
                    <a:pt x="2029522" y="686656"/>
                    <a:pt x="2074127" y="606739"/>
                  </a:cubicBezTo>
                  <a:cubicBezTo>
                    <a:pt x="2118732" y="526822"/>
                    <a:pt x="2217234" y="311231"/>
                    <a:pt x="2286000" y="216446"/>
                  </a:cubicBezTo>
                  <a:cubicBezTo>
                    <a:pt x="2354766" y="121661"/>
                    <a:pt x="2427249" y="71480"/>
                    <a:pt x="2486722" y="38026"/>
                  </a:cubicBezTo>
                  <a:cubicBezTo>
                    <a:pt x="2546195" y="4572"/>
                    <a:pt x="2548054" y="-15871"/>
                    <a:pt x="2642839" y="15724"/>
                  </a:cubicBezTo>
                  <a:cubicBezTo>
                    <a:pt x="2737624" y="47319"/>
                    <a:pt x="2930912" y="132812"/>
                    <a:pt x="3055434" y="227597"/>
                  </a:cubicBezTo>
                  <a:cubicBezTo>
                    <a:pt x="3179956" y="322382"/>
                    <a:pt x="3291469" y="459914"/>
                    <a:pt x="3389971" y="584436"/>
                  </a:cubicBezTo>
                  <a:cubicBezTo>
                    <a:pt x="3488474" y="708958"/>
                    <a:pt x="3562815" y="844631"/>
                    <a:pt x="3646449" y="974729"/>
                  </a:cubicBezTo>
                  <a:cubicBezTo>
                    <a:pt x="3730083" y="1104827"/>
                    <a:pt x="3810929" y="1234924"/>
                    <a:pt x="3891775" y="1365022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613941"/>
            <a:ext cx="1946174" cy="1248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⑶　断面図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3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3" y="534527"/>
            <a:ext cx="6883259" cy="45021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0" y="-2442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534527"/>
            <a:ext cx="2028868" cy="806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⑷　尾根・谷</a:t>
            </a:r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anchor="ctr"/>
          <a:lstStyle/>
          <a:p>
            <a:pPr algn="r"/>
            <a:fld id="{1CFDBF3E-0CDB-4C32-8F78-6D540899E23A}" type="slidenum">
              <a:rPr lang="ja-JP" altLang="en-US" sz="180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/>
              <a:t>6</a:t>
            </a:fld>
            <a:endParaRPr lang="ja-JP" altLang="en-US" sz="180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3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/>
        </p:nvSpPr>
        <p:spPr>
          <a:xfrm>
            <a:off x="637714" y="2069605"/>
            <a:ext cx="910145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700" dirty="0">
                <a:solidFill>
                  <a:srgbClr val="0070C0"/>
                </a:solidFill>
              </a:rPr>
              <a:t>谷線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57863" y="1512726"/>
            <a:ext cx="1348898" cy="39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700" dirty="0">
                <a:solidFill>
                  <a:srgbClr val="FF0000"/>
                </a:solidFill>
              </a:rPr>
              <a:t>尾根線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978079" y="531920"/>
            <a:ext cx="6883259" cy="4502155"/>
            <a:chOff x="1143000" y="445860"/>
            <a:chExt cx="6883259" cy="450215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445860"/>
              <a:ext cx="6883259" cy="45021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フリーフォーム 9"/>
            <p:cNvSpPr/>
            <p:nvPr/>
          </p:nvSpPr>
          <p:spPr>
            <a:xfrm>
              <a:off x="4200984" y="1382152"/>
              <a:ext cx="592583" cy="1677572"/>
            </a:xfrm>
            <a:custGeom>
              <a:avLst/>
              <a:gdLst>
                <a:gd name="connsiteX0" fmla="*/ 790110 w 790110"/>
                <a:gd name="connsiteY0" fmla="*/ 0 h 2236763"/>
                <a:gd name="connsiteX1" fmla="*/ 677568 w 790110"/>
                <a:gd name="connsiteY1" fmla="*/ 42203 h 2236763"/>
                <a:gd name="connsiteX2" fmla="*/ 649433 w 790110"/>
                <a:gd name="connsiteY2" fmla="*/ 84406 h 2236763"/>
                <a:gd name="connsiteX3" fmla="*/ 593162 w 790110"/>
                <a:gd name="connsiteY3" fmla="*/ 140677 h 2236763"/>
                <a:gd name="connsiteX4" fmla="*/ 565026 w 790110"/>
                <a:gd name="connsiteY4" fmla="*/ 225083 h 2236763"/>
                <a:gd name="connsiteX5" fmla="*/ 550959 w 790110"/>
                <a:gd name="connsiteY5" fmla="*/ 365760 h 2236763"/>
                <a:gd name="connsiteX6" fmla="*/ 536891 w 790110"/>
                <a:gd name="connsiteY6" fmla="*/ 478301 h 2236763"/>
                <a:gd name="connsiteX7" fmla="*/ 522823 w 790110"/>
                <a:gd name="connsiteY7" fmla="*/ 661181 h 2236763"/>
                <a:gd name="connsiteX8" fmla="*/ 494688 w 790110"/>
                <a:gd name="connsiteY8" fmla="*/ 759655 h 2236763"/>
                <a:gd name="connsiteX9" fmla="*/ 480620 w 790110"/>
                <a:gd name="connsiteY9" fmla="*/ 815926 h 2236763"/>
                <a:gd name="connsiteX10" fmla="*/ 452485 w 790110"/>
                <a:gd name="connsiteY10" fmla="*/ 928467 h 2236763"/>
                <a:gd name="connsiteX11" fmla="*/ 396214 w 790110"/>
                <a:gd name="connsiteY11" fmla="*/ 998806 h 2236763"/>
                <a:gd name="connsiteX12" fmla="*/ 339943 w 790110"/>
                <a:gd name="connsiteY12" fmla="*/ 1069144 h 2236763"/>
                <a:gd name="connsiteX13" fmla="*/ 325876 w 790110"/>
                <a:gd name="connsiteY13" fmla="*/ 1111347 h 2236763"/>
                <a:gd name="connsiteX14" fmla="*/ 255537 w 790110"/>
                <a:gd name="connsiteY14" fmla="*/ 1181686 h 2236763"/>
                <a:gd name="connsiteX15" fmla="*/ 227402 w 790110"/>
                <a:gd name="connsiteY15" fmla="*/ 1223889 h 2236763"/>
                <a:gd name="connsiteX16" fmla="*/ 128928 w 790110"/>
                <a:gd name="connsiteY16" fmla="*/ 1308295 h 2236763"/>
                <a:gd name="connsiteX17" fmla="*/ 100793 w 790110"/>
                <a:gd name="connsiteY17" fmla="*/ 1350498 h 2236763"/>
                <a:gd name="connsiteX18" fmla="*/ 72657 w 790110"/>
                <a:gd name="connsiteY18" fmla="*/ 1378634 h 2236763"/>
                <a:gd name="connsiteX19" fmla="*/ 44522 w 790110"/>
                <a:gd name="connsiteY19" fmla="*/ 1463040 h 2236763"/>
                <a:gd name="connsiteX20" fmla="*/ 30454 w 790110"/>
                <a:gd name="connsiteY20" fmla="*/ 2236763 h 22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0110" h="2236763">
                  <a:moveTo>
                    <a:pt x="790110" y="0"/>
                  </a:moveTo>
                  <a:cubicBezTo>
                    <a:pt x="739782" y="10065"/>
                    <a:pt x="713793" y="5978"/>
                    <a:pt x="677568" y="42203"/>
                  </a:cubicBezTo>
                  <a:cubicBezTo>
                    <a:pt x="665613" y="54158"/>
                    <a:pt x="660436" y="71569"/>
                    <a:pt x="649433" y="84406"/>
                  </a:cubicBezTo>
                  <a:cubicBezTo>
                    <a:pt x="632170" y="104546"/>
                    <a:pt x="593162" y="140677"/>
                    <a:pt x="593162" y="140677"/>
                  </a:cubicBezTo>
                  <a:cubicBezTo>
                    <a:pt x="583783" y="168812"/>
                    <a:pt x="567977" y="195573"/>
                    <a:pt x="565026" y="225083"/>
                  </a:cubicBezTo>
                  <a:cubicBezTo>
                    <a:pt x="560337" y="271975"/>
                    <a:pt x="556163" y="318922"/>
                    <a:pt x="550959" y="365760"/>
                  </a:cubicBezTo>
                  <a:cubicBezTo>
                    <a:pt x="546784" y="403334"/>
                    <a:pt x="540475" y="440666"/>
                    <a:pt x="536891" y="478301"/>
                  </a:cubicBezTo>
                  <a:cubicBezTo>
                    <a:pt x="531094" y="539166"/>
                    <a:pt x="529967" y="600460"/>
                    <a:pt x="522823" y="661181"/>
                  </a:cubicBezTo>
                  <a:cubicBezTo>
                    <a:pt x="518424" y="698570"/>
                    <a:pt x="504697" y="724626"/>
                    <a:pt x="494688" y="759655"/>
                  </a:cubicBezTo>
                  <a:cubicBezTo>
                    <a:pt x="489376" y="778245"/>
                    <a:pt x="484814" y="797052"/>
                    <a:pt x="480620" y="815926"/>
                  </a:cubicBezTo>
                  <a:cubicBezTo>
                    <a:pt x="474198" y="844825"/>
                    <a:pt x="467569" y="898298"/>
                    <a:pt x="452485" y="928467"/>
                  </a:cubicBezTo>
                  <a:cubicBezTo>
                    <a:pt x="434738" y="963960"/>
                    <a:pt x="422384" y="972636"/>
                    <a:pt x="396214" y="998806"/>
                  </a:cubicBezTo>
                  <a:cubicBezTo>
                    <a:pt x="360853" y="1104887"/>
                    <a:pt x="412666" y="978240"/>
                    <a:pt x="339943" y="1069144"/>
                  </a:cubicBezTo>
                  <a:cubicBezTo>
                    <a:pt x="330680" y="1080723"/>
                    <a:pt x="334773" y="1099484"/>
                    <a:pt x="325876" y="1111347"/>
                  </a:cubicBezTo>
                  <a:cubicBezTo>
                    <a:pt x="305981" y="1137874"/>
                    <a:pt x="278983" y="1158240"/>
                    <a:pt x="255537" y="1181686"/>
                  </a:cubicBezTo>
                  <a:cubicBezTo>
                    <a:pt x="243582" y="1193641"/>
                    <a:pt x="238405" y="1211052"/>
                    <a:pt x="227402" y="1223889"/>
                  </a:cubicBezTo>
                  <a:cubicBezTo>
                    <a:pt x="181918" y="1276954"/>
                    <a:pt x="178707" y="1275109"/>
                    <a:pt x="128928" y="1308295"/>
                  </a:cubicBezTo>
                  <a:cubicBezTo>
                    <a:pt x="119550" y="1322363"/>
                    <a:pt x="111355" y="1337296"/>
                    <a:pt x="100793" y="1350498"/>
                  </a:cubicBezTo>
                  <a:cubicBezTo>
                    <a:pt x="92507" y="1360855"/>
                    <a:pt x="78589" y="1366771"/>
                    <a:pt x="72657" y="1378634"/>
                  </a:cubicBezTo>
                  <a:cubicBezTo>
                    <a:pt x="59394" y="1405160"/>
                    <a:pt x="53900" y="1434905"/>
                    <a:pt x="44522" y="1463040"/>
                  </a:cubicBezTo>
                  <a:cubicBezTo>
                    <a:pt x="-46657" y="1736576"/>
                    <a:pt x="30454" y="1490308"/>
                    <a:pt x="30454" y="223676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3812345" y="2447779"/>
              <a:ext cx="453683" cy="506437"/>
            </a:xfrm>
            <a:custGeom>
              <a:avLst/>
              <a:gdLst>
                <a:gd name="connsiteX0" fmla="*/ 604911 w 604911"/>
                <a:gd name="connsiteY0" fmla="*/ 0 h 675249"/>
                <a:gd name="connsiteX1" fmla="*/ 534572 w 604911"/>
                <a:gd name="connsiteY1" fmla="*/ 70338 h 675249"/>
                <a:gd name="connsiteX2" fmla="*/ 478302 w 604911"/>
                <a:gd name="connsiteY2" fmla="*/ 140677 h 675249"/>
                <a:gd name="connsiteX3" fmla="*/ 436099 w 604911"/>
                <a:gd name="connsiteY3" fmla="*/ 154744 h 675249"/>
                <a:gd name="connsiteX4" fmla="*/ 323557 w 604911"/>
                <a:gd name="connsiteY4" fmla="*/ 211015 h 675249"/>
                <a:gd name="connsiteX5" fmla="*/ 281354 w 604911"/>
                <a:gd name="connsiteY5" fmla="*/ 239150 h 675249"/>
                <a:gd name="connsiteX6" fmla="*/ 196948 w 604911"/>
                <a:gd name="connsiteY6" fmla="*/ 267286 h 675249"/>
                <a:gd name="connsiteX7" fmla="*/ 98474 w 604911"/>
                <a:gd name="connsiteY7" fmla="*/ 351692 h 675249"/>
                <a:gd name="connsiteX8" fmla="*/ 28136 w 604911"/>
                <a:gd name="connsiteY8" fmla="*/ 562707 h 675249"/>
                <a:gd name="connsiteX9" fmla="*/ 14068 w 604911"/>
                <a:gd name="connsiteY9" fmla="*/ 604910 h 675249"/>
                <a:gd name="connsiteX10" fmla="*/ 0 w 604911"/>
                <a:gd name="connsiteY10" fmla="*/ 647113 h 675249"/>
                <a:gd name="connsiteX11" fmla="*/ 0 w 604911"/>
                <a:gd name="connsiteY11" fmla="*/ 675249 h 67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4911" h="675249">
                  <a:moveTo>
                    <a:pt x="604911" y="0"/>
                  </a:moveTo>
                  <a:cubicBezTo>
                    <a:pt x="581465" y="23446"/>
                    <a:pt x="556407" y="45384"/>
                    <a:pt x="534572" y="70338"/>
                  </a:cubicBezTo>
                  <a:cubicBezTo>
                    <a:pt x="513388" y="94549"/>
                    <a:pt x="507168" y="123357"/>
                    <a:pt x="478302" y="140677"/>
                  </a:cubicBezTo>
                  <a:cubicBezTo>
                    <a:pt x="465587" y="148306"/>
                    <a:pt x="450167" y="150055"/>
                    <a:pt x="436099" y="154744"/>
                  </a:cubicBezTo>
                  <a:cubicBezTo>
                    <a:pt x="386992" y="203851"/>
                    <a:pt x="420546" y="178686"/>
                    <a:pt x="323557" y="211015"/>
                  </a:cubicBezTo>
                  <a:cubicBezTo>
                    <a:pt x="307517" y="216361"/>
                    <a:pt x="296804" y="232283"/>
                    <a:pt x="281354" y="239150"/>
                  </a:cubicBezTo>
                  <a:cubicBezTo>
                    <a:pt x="254253" y="251195"/>
                    <a:pt x="196948" y="267286"/>
                    <a:pt x="196948" y="267286"/>
                  </a:cubicBezTo>
                  <a:cubicBezTo>
                    <a:pt x="128722" y="335512"/>
                    <a:pt x="162748" y="308843"/>
                    <a:pt x="98474" y="351692"/>
                  </a:cubicBezTo>
                  <a:lnTo>
                    <a:pt x="28136" y="562707"/>
                  </a:lnTo>
                  <a:lnTo>
                    <a:pt x="14068" y="604910"/>
                  </a:lnTo>
                  <a:cubicBezTo>
                    <a:pt x="9379" y="618978"/>
                    <a:pt x="0" y="632284"/>
                    <a:pt x="0" y="647113"/>
                  </a:cubicBezTo>
                  <a:lnTo>
                    <a:pt x="0" y="675249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5574324" y="3006969"/>
              <a:ext cx="780757" cy="939019"/>
            </a:xfrm>
            <a:custGeom>
              <a:avLst/>
              <a:gdLst>
                <a:gd name="connsiteX0" fmla="*/ 1041009 w 1041009"/>
                <a:gd name="connsiteY0" fmla="*/ 0 h 1252025"/>
                <a:gd name="connsiteX1" fmla="*/ 970671 w 1041009"/>
                <a:gd name="connsiteY1" fmla="*/ 42203 h 1252025"/>
                <a:gd name="connsiteX2" fmla="*/ 928467 w 1041009"/>
                <a:gd name="connsiteY2" fmla="*/ 70339 h 1252025"/>
                <a:gd name="connsiteX3" fmla="*/ 886264 w 1041009"/>
                <a:gd name="connsiteY3" fmla="*/ 84406 h 1252025"/>
                <a:gd name="connsiteX4" fmla="*/ 844061 w 1041009"/>
                <a:gd name="connsiteY4" fmla="*/ 154745 h 1252025"/>
                <a:gd name="connsiteX5" fmla="*/ 801858 w 1041009"/>
                <a:gd name="connsiteY5" fmla="*/ 168813 h 1252025"/>
                <a:gd name="connsiteX6" fmla="*/ 759655 w 1041009"/>
                <a:gd name="connsiteY6" fmla="*/ 196948 h 1252025"/>
                <a:gd name="connsiteX7" fmla="*/ 633046 w 1041009"/>
                <a:gd name="connsiteY7" fmla="*/ 225083 h 1252025"/>
                <a:gd name="connsiteX8" fmla="*/ 534572 w 1041009"/>
                <a:gd name="connsiteY8" fmla="*/ 239151 h 1252025"/>
                <a:gd name="connsiteX9" fmla="*/ 450166 w 1041009"/>
                <a:gd name="connsiteY9" fmla="*/ 267286 h 1252025"/>
                <a:gd name="connsiteX10" fmla="*/ 407963 w 1041009"/>
                <a:gd name="connsiteY10" fmla="*/ 281354 h 1252025"/>
                <a:gd name="connsiteX11" fmla="*/ 323557 w 1041009"/>
                <a:gd name="connsiteY11" fmla="*/ 393896 h 1252025"/>
                <a:gd name="connsiteX12" fmla="*/ 295421 w 1041009"/>
                <a:gd name="connsiteY12" fmla="*/ 478302 h 1252025"/>
                <a:gd name="connsiteX13" fmla="*/ 281354 w 1041009"/>
                <a:gd name="connsiteY13" fmla="*/ 520505 h 1252025"/>
                <a:gd name="connsiteX14" fmla="*/ 253218 w 1041009"/>
                <a:gd name="connsiteY14" fmla="*/ 773723 h 1252025"/>
                <a:gd name="connsiteX15" fmla="*/ 239151 w 1041009"/>
                <a:gd name="connsiteY15" fmla="*/ 872197 h 1252025"/>
                <a:gd name="connsiteX16" fmla="*/ 225083 w 1041009"/>
                <a:gd name="connsiteY16" fmla="*/ 914400 h 1252025"/>
                <a:gd name="connsiteX17" fmla="*/ 182880 w 1041009"/>
                <a:gd name="connsiteY17" fmla="*/ 1083213 h 1252025"/>
                <a:gd name="connsiteX18" fmla="*/ 112541 w 1041009"/>
                <a:gd name="connsiteY18" fmla="*/ 1153551 h 1252025"/>
                <a:gd name="connsiteX19" fmla="*/ 70338 w 1041009"/>
                <a:gd name="connsiteY19" fmla="*/ 1181686 h 1252025"/>
                <a:gd name="connsiteX20" fmla="*/ 0 w 1041009"/>
                <a:gd name="connsiteY20" fmla="*/ 1252025 h 125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1009" h="1252025">
                  <a:moveTo>
                    <a:pt x="1041009" y="0"/>
                  </a:moveTo>
                  <a:cubicBezTo>
                    <a:pt x="1017563" y="14068"/>
                    <a:pt x="993857" y="27711"/>
                    <a:pt x="970671" y="42203"/>
                  </a:cubicBezTo>
                  <a:cubicBezTo>
                    <a:pt x="956333" y="51164"/>
                    <a:pt x="943590" y="62778"/>
                    <a:pt x="928467" y="70339"/>
                  </a:cubicBezTo>
                  <a:cubicBezTo>
                    <a:pt x="915204" y="76970"/>
                    <a:pt x="900332" y="79717"/>
                    <a:pt x="886264" y="84406"/>
                  </a:cubicBezTo>
                  <a:cubicBezTo>
                    <a:pt x="875199" y="117604"/>
                    <a:pt x="876247" y="135434"/>
                    <a:pt x="844061" y="154745"/>
                  </a:cubicBezTo>
                  <a:cubicBezTo>
                    <a:pt x="831345" y="162374"/>
                    <a:pt x="815121" y="162181"/>
                    <a:pt x="801858" y="168813"/>
                  </a:cubicBezTo>
                  <a:cubicBezTo>
                    <a:pt x="786736" y="176374"/>
                    <a:pt x="774777" y="189387"/>
                    <a:pt x="759655" y="196948"/>
                  </a:cubicBezTo>
                  <a:cubicBezTo>
                    <a:pt x="725645" y="213953"/>
                    <a:pt x="664269" y="220280"/>
                    <a:pt x="633046" y="225083"/>
                  </a:cubicBezTo>
                  <a:cubicBezTo>
                    <a:pt x="600274" y="230125"/>
                    <a:pt x="567397" y="234462"/>
                    <a:pt x="534572" y="239151"/>
                  </a:cubicBezTo>
                  <a:lnTo>
                    <a:pt x="450166" y="267286"/>
                  </a:lnTo>
                  <a:lnTo>
                    <a:pt x="407963" y="281354"/>
                  </a:lnTo>
                  <a:cubicBezTo>
                    <a:pt x="355917" y="333400"/>
                    <a:pt x="387184" y="298454"/>
                    <a:pt x="323557" y="393896"/>
                  </a:cubicBezTo>
                  <a:cubicBezTo>
                    <a:pt x="307106" y="418572"/>
                    <a:pt x="304799" y="450167"/>
                    <a:pt x="295421" y="478302"/>
                  </a:cubicBezTo>
                  <a:lnTo>
                    <a:pt x="281354" y="520505"/>
                  </a:lnTo>
                  <a:cubicBezTo>
                    <a:pt x="268486" y="649179"/>
                    <a:pt x="269151" y="654226"/>
                    <a:pt x="253218" y="773723"/>
                  </a:cubicBezTo>
                  <a:cubicBezTo>
                    <a:pt x="248836" y="806590"/>
                    <a:pt x="245654" y="839683"/>
                    <a:pt x="239151" y="872197"/>
                  </a:cubicBezTo>
                  <a:cubicBezTo>
                    <a:pt x="236243" y="886738"/>
                    <a:pt x="228300" y="899924"/>
                    <a:pt x="225083" y="914400"/>
                  </a:cubicBezTo>
                  <a:cubicBezTo>
                    <a:pt x="218441" y="944287"/>
                    <a:pt x="207244" y="1058850"/>
                    <a:pt x="182880" y="1083213"/>
                  </a:cubicBezTo>
                  <a:cubicBezTo>
                    <a:pt x="159434" y="1106659"/>
                    <a:pt x="140130" y="1135158"/>
                    <a:pt x="112541" y="1153551"/>
                  </a:cubicBezTo>
                  <a:cubicBezTo>
                    <a:pt x="98473" y="1162929"/>
                    <a:pt x="83175" y="1170683"/>
                    <a:pt x="70338" y="1181686"/>
                  </a:cubicBezTo>
                  <a:cubicBezTo>
                    <a:pt x="70308" y="1181712"/>
                    <a:pt x="17591" y="1234433"/>
                    <a:pt x="0" y="12520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5120640" y="3165231"/>
              <a:ext cx="833511" cy="411509"/>
            </a:xfrm>
            <a:custGeom>
              <a:avLst/>
              <a:gdLst>
                <a:gd name="connsiteX0" fmla="*/ 1111348 w 1111348"/>
                <a:gd name="connsiteY0" fmla="*/ 56270 h 548678"/>
                <a:gd name="connsiteX1" fmla="*/ 1012874 w 1111348"/>
                <a:gd name="connsiteY1" fmla="*/ 42203 h 548678"/>
                <a:gd name="connsiteX2" fmla="*/ 984738 w 1111348"/>
                <a:gd name="connsiteY2" fmla="*/ 14067 h 548678"/>
                <a:gd name="connsiteX3" fmla="*/ 942535 w 1111348"/>
                <a:gd name="connsiteY3" fmla="*/ 0 h 548678"/>
                <a:gd name="connsiteX4" fmla="*/ 759655 w 1111348"/>
                <a:gd name="connsiteY4" fmla="*/ 14067 h 548678"/>
                <a:gd name="connsiteX5" fmla="*/ 717452 w 1111348"/>
                <a:gd name="connsiteY5" fmla="*/ 28135 h 548678"/>
                <a:gd name="connsiteX6" fmla="*/ 661182 w 1111348"/>
                <a:gd name="connsiteY6" fmla="*/ 98474 h 548678"/>
                <a:gd name="connsiteX7" fmla="*/ 618978 w 1111348"/>
                <a:gd name="connsiteY7" fmla="*/ 112541 h 548678"/>
                <a:gd name="connsiteX8" fmla="*/ 562708 w 1111348"/>
                <a:gd name="connsiteY8" fmla="*/ 182880 h 548678"/>
                <a:gd name="connsiteX9" fmla="*/ 492369 w 1111348"/>
                <a:gd name="connsiteY9" fmla="*/ 239150 h 548678"/>
                <a:gd name="connsiteX10" fmla="*/ 436098 w 1111348"/>
                <a:gd name="connsiteY10" fmla="*/ 295421 h 548678"/>
                <a:gd name="connsiteX11" fmla="*/ 422031 w 1111348"/>
                <a:gd name="connsiteY11" fmla="*/ 337624 h 548678"/>
                <a:gd name="connsiteX12" fmla="*/ 393895 w 1111348"/>
                <a:gd name="connsiteY12" fmla="*/ 365760 h 548678"/>
                <a:gd name="connsiteX13" fmla="*/ 365760 w 1111348"/>
                <a:gd name="connsiteY13" fmla="*/ 407963 h 548678"/>
                <a:gd name="connsiteX14" fmla="*/ 351692 w 1111348"/>
                <a:gd name="connsiteY14" fmla="*/ 450166 h 548678"/>
                <a:gd name="connsiteX15" fmla="*/ 182880 w 1111348"/>
                <a:gd name="connsiteY15" fmla="*/ 492369 h 548678"/>
                <a:gd name="connsiteX16" fmla="*/ 56271 w 1111348"/>
                <a:gd name="connsiteY16" fmla="*/ 534572 h 548678"/>
                <a:gd name="connsiteX17" fmla="*/ 0 w 1111348"/>
                <a:gd name="connsiteY17" fmla="*/ 548640 h 54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1348" h="548678">
                  <a:moveTo>
                    <a:pt x="1111348" y="56270"/>
                  </a:moveTo>
                  <a:cubicBezTo>
                    <a:pt x="1078523" y="51581"/>
                    <a:pt x="1044330" y="52688"/>
                    <a:pt x="1012874" y="42203"/>
                  </a:cubicBezTo>
                  <a:cubicBezTo>
                    <a:pt x="1000291" y="38009"/>
                    <a:pt x="996111" y="20891"/>
                    <a:pt x="984738" y="14067"/>
                  </a:cubicBezTo>
                  <a:cubicBezTo>
                    <a:pt x="972023" y="6438"/>
                    <a:pt x="956603" y="4689"/>
                    <a:pt x="942535" y="0"/>
                  </a:cubicBezTo>
                  <a:cubicBezTo>
                    <a:pt x="881575" y="4689"/>
                    <a:pt x="820323" y="6484"/>
                    <a:pt x="759655" y="14067"/>
                  </a:cubicBezTo>
                  <a:cubicBezTo>
                    <a:pt x="744941" y="15906"/>
                    <a:pt x="729031" y="18872"/>
                    <a:pt x="717452" y="28135"/>
                  </a:cubicBezTo>
                  <a:cubicBezTo>
                    <a:pt x="659957" y="74131"/>
                    <a:pt x="718533" y="64064"/>
                    <a:pt x="661182" y="98474"/>
                  </a:cubicBezTo>
                  <a:cubicBezTo>
                    <a:pt x="648466" y="106103"/>
                    <a:pt x="633046" y="107852"/>
                    <a:pt x="618978" y="112541"/>
                  </a:cubicBezTo>
                  <a:cubicBezTo>
                    <a:pt x="551037" y="180485"/>
                    <a:pt x="633703" y="94137"/>
                    <a:pt x="562708" y="182880"/>
                  </a:cubicBezTo>
                  <a:cubicBezTo>
                    <a:pt x="527882" y="226412"/>
                    <a:pt x="538896" y="199270"/>
                    <a:pt x="492369" y="239150"/>
                  </a:cubicBezTo>
                  <a:cubicBezTo>
                    <a:pt x="472229" y="256413"/>
                    <a:pt x="436098" y="295421"/>
                    <a:pt x="436098" y="295421"/>
                  </a:cubicBezTo>
                  <a:cubicBezTo>
                    <a:pt x="431409" y="309489"/>
                    <a:pt x="429660" y="324909"/>
                    <a:pt x="422031" y="337624"/>
                  </a:cubicBezTo>
                  <a:cubicBezTo>
                    <a:pt x="415207" y="348997"/>
                    <a:pt x="402181" y="355403"/>
                    <a:pt x="393895" y="365760"/>
                  </a:cubicBezTo>
                  <a:cubicBezTo>
                    <a:pt x="383333" y="378962"/>
                    <a:pt x="373321" y="392841"/>
                    <a:pt x="365760" y="407963"/>
                  </a:cubicBezTo>
                  <a:cubicBezTo>
                    <a:pt x="359128" y="421226"/>
                    <a:pt x="363759" y="441547"/>
                    <a:pt x="351692" y="450166"/>
                  </a:cubicBezTo>
                  <a:cubicBezTo>
                    <a:pt x="310475" y="479606"/>
                    <a:pt x="228976" y="480845"/>
                    <a:pt x="182880" y="492369"/>
                  </a:cubicBezTo>
                  <a:cubicBezTo>
                    <a:pt x="182866" y="492372"/>
                    <a:pt x="77379" y="527536"/>
                    <a:pt x="56271" y="534572"/>
                  </a:cubicBezTo>
                  <a:cubicBezTo>
                    <a:pt x="9619" y="550123"/>
                    <a:pt x="28897" y="548640"/>
                    <a:pt x="0" y="5486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3569677" y="1550963"/>
              <a:ext cx="1065628" cy="1034051"/>
            </a:xfrm>
            <a:custGeom>
              <a:avLst/>
              <a:gdLst>
                <a:gd name="connsiteX0" fmla="*/ 1420837 w 1420837"/>
                <a:gd name="connsiteY0" fmla="*/ 0 h 1378734"/>
                <a:gd name="connsiteX1" fmla="*/ 1294228 w 1420837"/>
                <a:gd name="connsiteY1" fmla="*/ 14067 h 1378734"/>
                <a:gd name="connsiteX2" fmla="*/ 1181686 w 1420837"/>
                <a:gd name="connsiteY2" fmla="*/ 42203 h 1378734"/>
                <a:gd name="connsiteX3" fmla="*/ 1069145 w 1420837"/>
                <a:gd name="connsiteY3" fmla="*/ 70338 h 1378734"/>
                <a:gd name="connsiteX4" fmla="*/ 928468 w 1420837"/>
                <a:gd name="connsiteY4" fmla="*/ 112541 h 1378734"/>
                <a:gd name="connsiteX5" fmla="*/ 886265 w 1420837"/>
                <a:gd name="connsiteY5" fmla="*/ 126609 h 1378734"/>
                <a:gd name="connsiteX6" fmla="*/ 787791 w 1420837"/>
                <a:gd name="connsiteY6" fmla="*/ 196947 h 1378734"/>
                <a:gd name="connsiteX7" fmla="*/ 731520 w 1420837"/>
                <a:gd name="connsiteY7" fmla="*/ 323557 h 1378734"/>
                <a:gd name="connsiteX8" fmla="*/ 675249 w 1420837"/>
                <a:gd name="connsiteY8" fmla="*/ 464234 h 1378734"/>
                <a:gd name="connsiteX9" fmla="*/ 647114 w 1420837"/>
                <a:gd name="connsiteY9" fmla="*/ 506437 h 1378734"/>
                <a:gd name="connsiteX10" fmla="*/ 604911 w 1420837"/>
                <a:gd name="connsiteY10" fmla="*/ 520504 h 1378734"/>
                <a:gd name="connsiteX11" fmla="*/ 548640 w 1420837"/>
                <a:gd name="connsiteY11" fmla="*/ 576775 h 1378734"/>
                <a:gd name="connsiteX12" fmla="*/ 506437 w 1420837"/>
                <a:gd name="connsiteY12" fmla="*/ 703384 h 1378734"/>
                <a:gd name="connsiteX13" fmla="*/ 478302 w 1420837"/>
                <a:gd name="connsiteY13" fmla="*/ 787791 h 1378734"/>
                <a:gd name="connsiteX14" fmla="*/ 450166 w 1420837"/>
                <a:gd name="connsiteY14" fmla="*/ 815926 h 1378734"/>
                <a:gd name="connsiteX15" fmla="*/ 436099 w 1420837"/>
                <a:gd name="connsiteY15" fmla="*/ 858129 h 1378734"/>
                <a:gd name="connsiteX16" fmla="*/ 379828 w 1420837"/>
                <a:gd name="connsiteY16" fmla="*/ 914400 h 1378734"/>
                <a:gd name="connsiteX17" fmla="*/ 365760 w 1420837"/>
                <a:gd name="connsiteY17" fmla="*/ 956603 h 1378734"/>
                <a:gd name="connsiteX18" fmla="*/ 309489 w 1420837"/>
                <a:gd name="connsiteY18" fmla="*/ 1026941 h 1378734"/>
                <a:gd name="connsiteX19" fmla="*/ 267286 w 1420837"/>
                <a:gd name="connsiteY19" fmla="*/ 1097280 h 1378734"/>
                <a:gd name="connsiteX20" fmla="*/ 211016 w 1420837"/>
                <a:gd name="connsiteY20" fmla="*/ 1181686 h 1378734"/>
                <a:gd name="connsiteX21" fmla="*/ 154745 w 1420837"/>
                <a:gd name="connsiteY21" fmla="*/ 1237957 h 1378734"/>
                <a:gd name="connsiteX22" fmla="*/ 126609 w 1420837"/>
                <a:gd name="connsiteY22" fmla="*/ 1266092 h 1378734"/>
                <a:gd name="connsiteX23" fmla="*/ 112542 w 1420837"/>
                <a:gd name="connsiteY23" fmla="*/ 1308295 h 1378734"/>
                <a:gd name="connsiteX24" fmla="*/ 42203 w 1420837"/>
                <a:gd name="connsiteY24" fmla="*/ 1350498 h 1378734"/>
                <a:gd name="connsiteX25" fmla="*/ 0 w 1420837"/>
                <a:gd name="connsiteY25" fmla="*/ 1378634 h 137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0837" h="1378734">
                  <a:moveTo>
                    <a:pt x="1420837" y="0"/>
                  </a:moveTo>
                  <a:cubicBezTo>
                    <a:pt x="1378634" y="4689"/>
                    <a:pt x="1336045" y="6688"/>
                    <a:pt x="1294228" y="14067"/>
                  </a:cubicBezTo>
                  <a:cubicBezTo>
                    <a:pt x="1256148" y="20787"/>
                    <a:pt x="1219200" y="32824"/>
                    <a:pt x="1181686" y="42203"/>
                  </a:cubicBezTo>
                  <a:lnTo>
                    <a:pt x="1069145" y="70338"/>
                  </a:lnTo>
                  <a:cubicBezTo>
                    <a:pt x="984115" y="91595"/>
                    <a:pt x="1031197" y="78298"/>
                    <a:pt x="928468" y="112541"/>
                  </a:cubicBezTo>
                  <a:lnTo>
                    <a:pt x="886265" y="126609"/>
                  </a:lnTo>
                  <a:cubicBezTo>
                    <a:pt x="819509" y="193365"/>
                    <a:pt x="855159" y="174492"/>
                    <a:pt x="787791" y="196947"/>
                  </a:cubicBezTo>
                  <a:cubicBezTo>
                    <a:pt x="754310" y="297394"/>
                    <a:pt x="776107" y="256678"/>
                    <a:pt x="731520" y="323557"/>
                  </a:cubicBezTo>
                  <a:cubicBezTo>
                    <a:pt x="685464" y="507782"/>
                    <a:pt x="735771" y="388581"/>
                    <a:pt x="675249" y="464234"/>
                  </a:cubicBezTo>
                  <a:cubicBezTo>
                    <a:pt x="664687" y="477436"/>
                    <a:pt x="660316" y="495875"/>
                    <a:pt x="647114" y="506437"/>
                  </a:cubicBezTo>
                  <a:cubicBezTo>
                    <a:pt x="635535" y="515700"/>
                    <a:pt x="618979" y="515815"/>
                    <a:pt x="604911" y="520504"/>
                  </a:cubicBezTo>
                  <a:cubicBezTo>
                    <a:pt x="586154" y="539261"/>
                    <a:pt x="557028" y="551610"/>
                    <a:pt x="548640" y="576775"/>
                  </a:cubicBezTo>
                  <a:lnTo>
                    <a:pt x="506437" y="703384"/>
                  </a:lnTo>
                  <a:lnTo>
                    <a:pt x="478302" y="787791"/>
                  </a:lnTo>
                  <a:cubicBezTo>
                    <a:pt x="474108" y="800374"/>
                    <a:pt x="459545" y="806548"/>
                    <a:pt x="450166" y="815926"/>
                  </a:cubicBezTo>
                  <a:cubicBezTo>
                    <a:pt x="445477" y="829994"/>
                    <a:pt x="444718" y="846062"/>
                    <a:pt x="436099" y="858129"/>
                  </a:cubicBezTo>
                  <a:cubicBezTo>
                    <a:pt x="420681" y="879714"/>
                    <a:pt x="379828" y="914400"/>
                    <a:pt x="379828" y="914400"/>
                  </a:cubicBezTo>
                  <a:cubicBezTo>
                    <a:pt x="375139" y="928468"/>
                    <a:pt x="372392" y="943340"/>
                    <a:pt x="365760" y="956603"/>
                  </a:cubicBezTo>
                  <a:cubicBezTo>
                    <a:pt x="348013" y="992098"/>
                    <a:pt x="335660" y="1000771"/>
                    <a:pt x="309489" y="1026941"/>
                  </a:cubicBezTo>
                  <a:cubicBezTo>
                    <a:pt x="282593" y="1107634"/>
                    <a:pt x="313631" y="1035486"/>
                    <a:pt x="267286" y="1097280"/>
                  </a:cubicBezTo>
                  <a:cubicBezTo>
                    <a:pt x="246997" y="1124332"/>
                    <a:pt x="234926" y="1157776"/>
                    <a:pt x="211016" y="1181686"/>
                  </a:cubicBezTo>
                  <a:lnTo>
                    <a:pt x="154745" y="1237957"/>
                  </a:lnTo>
                  <a:lnTo>
                    <a:pt x="126609" y="1266092"/>
                  </a:lnTo>
                  <a:cubicBezTo>
                    <a:pt x="121920" y="1280160"/>
                    <a:pt x="120171" y="1295580"/>
                    <a:pt x="112542" y="1308295"/>
                  </a:cubicBezTo>
                  <a:cubicBezTo>
                    <a:pt x="93231" y="1340480"/>
                    <a:pt x="75399" y="1339433"/>
                    <a:pt x="42203" y="1350498"/>
                  </a:cubicBezTo>
                  <a:cubicBezTo>
                    <a:pt x="10752" y="1381950"/>
                    <a:pt x="27331" y="1378634"/>
                    <a:pt x="0" y="137863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327009" y="1983545"/>
              <a:ext cx="664699" cy="85315"/>
            </a:xfrm>
            <a:custGeom>
              <a:avLst/>
              <a:gdLst>
                <a:gd name="connsiteX0" fmla="*/ 886265 w 886265"/>
                <a:gd name="connsiteY0" fmla="*/ 0 h 113753"/>
                <a:gd name="connsiteX1" fmla="*/ 731520 w 886265"/>
                <a:gd name="connsiteY1" fmla="*/ 28136 h 113753"/>
                <a:gd name="connsiteX2" fmla="*/ 450166 w 886265"/>
                <a:gd name="connsiteY2" fmla="*/ 42203 h 113753"/>
                <a:gd name="connsiteX3" fmla="*/ 365760 w 886265"/>
                <a:gd name="connsiteY3" fmla="*/ 56271 h 113753"/>
                <a:gd name="connsiteX4" fmla="*/ 267286 w 886265"/>
                <a:gd name="connsiteY4" fmla="*/ 70339 h 113753"/>
                <a:gd name="connsiteX5" fmla="*/ 168813 w 886265"/>
                <a:gd name="connsiteY5" fmla="*/ 98474 h 113753"/>
                <a:gd name="connsiteX6" fmla="*/ 98474 w 886265"/>
                <a:gd name="connsiteY6" fmla="*/ 112542 h 113753"/>
                <a:gd name="connsiteX7" fmla="*/ 0 w 886265"/>
                <a:gd name="connsiteY7" fmla="*/ 112542 h 11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265" h="113753">
                  <a:moveTo>
                    <a:pt x="886265" y="0"/>
                  </a:moveTo>
                  <a:cubicBezTo>
                    <a:pt x="853967" y="6460"/>
                    <a:pt x="760766" y="25886"/>
                    <a:pt x="731520" y="28136"/>
                  </a:cubicBezTo>
                  <a:cubicBezTo>
                    <a:pt x="637895" y="35338"/>
                    <a:pt x="543951" y="37514"/>
                    <a:pt x="450166" y="42203"/>
                  </a:cubicBezTo>
                  <a:lnTo>
                    <a:pt x="365760" y="56271"/>
                  </a:lnTo>
                  <a:cubicBezTo>
                    <a:pt x="332988" y="61313"/>
                    <a:pt x="299909" y="64408"/>
                    <a:pt x="267286" y="70339"/>
                  </a:cubicBezTo>
                  <a:cubicBezTo>
                    <a:pt x="170796" y="87883"/>
                    <a:pt x="249172" y="78384"/>
                    <a:pt x="168813" y="98474"/>
                  </a:cubicBezTo>
                  <a:cubicBezTo>
                    <a:pt x="145616" y="104273"/>
                    <a:pt x="122302" y="110556"/>
                    <a:pt x="98474" y="112542"/>
                  </a:cubicBezTo>
                  <a:cubicBezTo>
                    <a:pt x="65763" y="115268"/>
                    <a:pt x="32825" y="112542"/>
                    <a:pt x="0" y="11254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1596684" y="1698674"/>
              <a:ext cx="1192237" cy="749105"/>
            </a:xfrm>
            <a:custGeom>
              <a:avLst/>
              <a:gdLst>
                <a:gd name="connsiteX0" fmla="*/ 0 w 1589649"/>
                <a:gd name="connsiteY0" fmla="*/ 0 h 998807"/>
                <a:gd name="connsiteX1" fmla="*/ 70338 w 1589649"/>
                <a:gd name="connsiteY1" fmla="*/ 14068 h 998807"/>
                <a:gd name="connsiteX2" fmla="*/ 98474 w 1589649"/>
                <a:gd name="connsiteY2" fmla="*/ 42204 h 998807"/>
                <a:gd name="connsiteX3" fmla="*/ 225083 w 1589649"/>
                <a:gd name="connsiteY3" fmla="*/ 112542 h 998807"/>
                <a:gd name="connsiteX4" fmla="*/ 267286 w 1589649"/>
                <a:gd name="connsiteY4" fmla="*/ 196948 h 998807"/>
                <a:gd name="connsiteX5" fmla="*/ 295421 w 1589649"/>
                <a:gd name="connsiteY5" fmla="*/ 309490 h 998807"/>
                <a:gd name="connsiteX6" fmla="*/ 407963 w 1589649"/>
                <a:gd name="connsiteY6" fmla="*/ 407964 h 998807"/>
                <a:gd name="connsiteX7" fmla="*/ 548640 w 1589649"/>
                <a:gd name="connsiteY7" fmla="*/ 450167 h 998807"/>
                <a:gd name="connsiteX8" fmla="*/ 661181 w 1589649"/>
                <a:gd name="connsiteY8" fmla="*/ 464234 h 998807"/>
                <a:gd name="connsiteX9" fmla="*/ 717452 w 1589649"/>
                <a:gd name="connsiteY9" fmla="*/ 478302 h 998807"/>
                <a:gd name="connsiteX10" fmla="*/ 787791 w 1589649"/>
                <a:gd name="connsiteY10" fmla="*/ 534573 h 998807"/>
                <a:gd name="connsiteX11" fmla="*/ 829994 w 1589649"/>
                <a:gd name="connsiteY11" fmla="*/ 562708 h 998807"/>
                <a:gd name="connsiteX12" fmla="*/ 886264 w 1589649"/>
                <a:gd name="connsiteY12" fmla="*/ 618979 h 998807"/>
                <a:gd name="connsiteX13" fmla="*/ 984738 w 1589649"/>
                <a:gd name="connsiteY13" fmla="*/ 689317 h 998807"/>
                <a:gd name="connsiteX14" fmla="*/ 1055077 w 1589649"/>
                <a:gd name="connsiteY14" fmla="*/ 745588 h 998807"/>
                <a:gd name="connsiteX15" fmla="*/ 1097280 w 1589649"/>
                <a:gd name="connsiteY15" fmla="*/ 759656 h 998807"/>
                <a:gd name="connsiteX16" fmla="*/ 1181686 w 1589649"/>
                <a:gd name="connsiteY16" fmla="*/ 801859 h 998807"/>
                <a:gd name="connsiteX17" fmla="*/ 1209821 w 1589649"/>
                <a:gd name="connsiteY17" fmla="*/ 844062 h 998807"/>
                <a:gd name="connsiteX18" fmla="*/ 1308295 w 1589649"/>
                <a:gd name="connsiteY18" fmla="*/ 872197 h 998807"/>
                <a:gd name="connsiteX19" fmla="*/ 1336431 w 1589649"/>
                <a:gd name="connsiteY19" fmla="*/ 900333 h 998807"/>
                <a:gd name="connsiteX20" fmla="*/ 1420837 w 1589649"/>
                <a:gd name="connsiteY20" fmla="*/ 928468 h 998807"/>
                <a:gd name="connsiteX21" fmla="*/ 1448972 w 1589649"/>
                <a:gd name="connsiteY21" fmla="*/ 956604 h 998807"/>
                <a:gd name="connsiteX22" fmla="*/ 1561514 w 1589649"/>
                <a:gd name="connsiteY22" fmla="*/ 984739 h 998807"/>
                <a:gd name="connsiteX23" fmla="*/ 1589649 w 1589649"/>
                <a:gd name="connsiteY23" fmla="*/ 998807 h 99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89649" h="998807">
                  <a:moveTo>
                    <a:pt x="0" y="0"/>
                  </a:moveTo>
                  <a:cubicBezTo>
                    <a:pt x="23446" y="4689"/>
                    <a:pt x="48361" y="4649"/>
                    <a:pt x="70338" y="14068"/>
                  </a:cubicBezTo>
                  <a:cubicBezTo>
                    <a:pt x="82529" y="19293"/>
                    <a:pt x="87863" y="34246"/>
                    <a:pt x="98474" y="42204"/>
                  </a:cubicBezTo>
                  <a:cubicBezTo>
                    <a:pt x="175868" y="100249"/>
                    <a:pt x="159287" y="90609"/>
                    <a:pt x="225083" y="112542"/>
                  </a:cubicBezTo>
                  <a:cubicBezTo>
                    <a:pt x="252589" y="153801"/>
                    <a:pt x="255637" y="150355"/>
                    <a:pt x="267286" y="196948"/>
                  </a:cubicBezTo>
                  <a:cubicBezTo>
                    <a:pt x="268829" y="203121"/>
                    <a:pt x="283364" y="293414"/>
                    <a:pt x="295421" y="309490"/>
                  </a:cubicBezTo>
                  <a:cubicBezTo>
                    <a:pt x="312633" y="332440"/>
                    <a:pt x="371357" y="391694"/>
                    <a:pt x="407963" y="407964"/>
                  </a:cubicBezTo>
                  <a:cubicBezTo>
                    <a:pt x="430473" y="417969"/>
                    <a:pt x="515906" y="444711"/>
                    <a:pt x="548640" y="450167"/>
                  </a:cubicBezTo>
                  <a:cubicBezTo>
                    <a:pt x="585931" y="456382"/>
                    <a:pt x="623667" y="459545"/>
                    <a:pt x="661181" y="464234"/>
                  </a:cubicBezTo>
                  <a:cubicBezTo>
                    <a:pt x="679938" y="468923"/>
                    <a:pt x="699681" y="470686"/>
                    <a:pt x="717452" y="478302"/>
                  </a:cubicBezTo>
                  <a:cubicBezTo>
                    <a:pt x="764083" y="498287"/>
                    <a:pt x="752884" y="506647"/>
                    <a:pt x="787791" y="534573"/>
                  </a:cubicBezTo>
                  <a:cubicBezTo>
                    <a:pt x="800993" y="545135"/>
                    <a:pt x="815926" y="553330"/>
                    <a:pt x="829994" y="562708"/>
                  </a:cubicBezTo>
                  <a:cubicBezTo>
                    <a:pt x="858128" y="647113"/>
                    <a:pt x="820616" y="572087"/>
                    <a:pt x="886264" y="618979"/>
                  </a:cubicBezTo>
                  <a:cubicBezTo>
                    <a:pt x="1003084" y="702423"/>
                    <a:pt x="889383" y="657534"/>
                    <a:pt x="984738" y="689317"/>
                  </a:cubicBezTo>
                  <a:cubicBezTo>
                    <a:pt x="1010908" y="715487"/>
                    <a:pt x="1019584" y="727841"/>
                    <a:pt x="1055077" y="745588"/>
                  </a:cubicBezTo>
                  <a:cubicBezTo>
                    <a:pt x="1068340" y="752220"/>
                    <a:pt x="1084017" y="753024"/>
                    <a:pt x="1097280" y="759656"/>
                  </a:cubicBezTo>
                  <a:cubicBezTo>
                    <a:pt x="1206362" y="814197"/>
                    <a:pt x="1075607" y="766499"/>
                    <a:pt x="1181686" y="801859"/>
                  </a:cubicBezTo>
                  <a:cubicBezTo>
                    <a:pt x="1191064" y="815927"/>
                    <a:pt x="1196619" y="833500"/>
                    <a:pt x="1209821" y="844062"/>
                  </a:cubicBezTo>
                  <a:cubicBezTo>
                    <a:pt x="1218996" y="851402"/>
                    <a:pt x="1304616" y="871277"/>
                    <a:pt x="1308295" y="872197"/>
                  </a:cubicBezTo>
                  <a:cubicBezTo>
                    <a:pt x="1317674" y="881576"/>
                    <a:pt x="1324568" y="894401"/>
                    <a:pt x="1336431" y="900333"/>
                  </a:cubicBezTo>
                  <a:cubicBezTo>
                    <a:pt x="1362957" y="913596"/>
                    <a:pt x="1420837" y="928468"/>
                    <a:pt x="1420837" y="928468"/>
                  </a:cubicBezTo>
                  <a:cubicBezTo>
                    <a:pt x="1430215" y="937847"/>
                    <a:pt x="1436657" y="951678"/>
                    <a:pt x="1448972" y="956604"/>
                  </a:cubicBezTo>
                  <a:cubicBezTo>
                    <a:pt x="1484875" y="970965"/>
                    <a:pt x="1526928" y="967445"/>
                    <a:pt x="1561514" y="984739"/>
                  </a:cubicBezTo>
                  <a:lnTo>
                    <a:pt x="1589649" y="998807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263705" y="780757"/>
              <a:ext cx="1128932" cy="1044527"/>
            </a:xfrm>
            <a:custGeom>
              <a:avLst/>
              <a:gdLst>
                <a:gd name="connsiteX0" fmla="*/ 1505243 w 1505243"/>
                <a:gd name="connsiteY0" fmla="*/ 0 h 1392702"/>
                <a:gd name="connsiteX1" fmla="*/ 1434905 w 1505243"/>
                <a:gd name="connsiteY1" fmla="*/ 14068 h 1392702"/>
                <a:gd name="connsiteX2" fmla="*/ 1392702 w 1505243"/>
                <a:gd name="connsiteY2" fmla="*/ 28136 h 1392702"/>
                <a:gd name="connsiteX3" fmla="*/ 1336431 w 1505243"/>
                <a:gd name="connsiteY3" fmla="*/ 42203 h 1392702"/>
                <a:gd name="connsiteX4" fmla="*/ 1252025 w 1505243"/>
                <a:gd name="connsiteY4" fmla="*/ 70339 h 1392702"/>
                <a:gd name="connsiteX5" fmla="*/ 1125416 w 1505243"/>
                <a:gd name="connsiteY5" fmla="*/ 112542 h 1392702"/>
                <a:gd name="connsiteX6" fmla="*/ 1055077 w 1505243"/>
                <a:gd name="connsiteY6" fmla="*/ 168813 h 1392702"/>
                <a:gd name="connsiteX7" fmla="*/ 1012874 w 1505243"/>
                <a:gd name="connsiteY7" fmla="*/ 182880 h 1392702"/>
                <a:gd name="connsiteX8" fmla="*/ 956603 w 1505243"/>
                <a:gd name="connsiteY8" fmla="*/ 239151 h 1392702"/>
                <a:gd name="connsiteX9" fmla="*/ 914400 w 1505243"/>
                <a:gd name="connsiteY9" fmla="*/ 267286 h 1392702"/>
                <a:gd name="connsiteX10" fmla="*/ 858129 w 1505243"/>
                <a:gd name="connsiteY10" fmla="*/ 323557 h 1392702"/>
                <a:gd name="connsiteX11" fmla="*/ 829994 w 1505243"/>
                <a:gd name="connsiteY11" fmla="*/ 351693 h 1392702"/>
                <a:gd name="connsiteX12" fmla="*/ 801859 w 1505243"/>
                <a:gd name="connsiteY12" fmla="*/ 492369 h 1392702"/>
                <a:gd name="connsiteX13" fmla="*/ 773723 w 1505243"/>
                <a:gd name="connsiteY13" fmla="*/ 576776 h 1392702"/>
                <a:gd name="connsiteX14" fmla="*/ 745588 w 1505243"/>
                <a:gd name="connsiteY14" fmla="*/ 661182 h 1392702"/>
                <a:gd name="connsiteX15" fmla="*/ 731520 w 1505243"/>
                <a:gd name="connsiteY15" fmla="*/ 703385 h 1392702"/>
                <a:gd name="connsiteX16" fmla="*/ 717452 w 1505243"/>
                <a:gd name="connsiteY16" fmla="*/ 745588 h 1392702"/>
                <a:gd name="connsiteX17" fmla="*/ 604911 w 1505243"/>
                <a:gd name="connsiteY17" fmla="*/ 886265 h 1392702"/>
                <a:gd name="connsiteX18" fmla="*/ 576776 w 1505243"/>
                <a:gd name="connsiteY18" fmla="*/ 928468 h 1392702"/>
                <a:gd name="connsiteX19" fmla="*/ 478302 w 1505243"/>
                <a:gd name="connsiteY19" fmla="*/ 998806 h 1392702"/>
                <a:gd name="connsiteX20" fmla="*/ 407963 w 1505243"/>
                <a:gd name="connsiteY20" fmla="*/ 1041009 h 1392702"/>
                <a:gd name="connsiteX21" fmla="*/ 337625 w 1505243"/>
                <a:gd name="connsiteY21" fmla="*/ 1083213 h 1392702"/>
                <a:gd name="connsiteX22" fmla="*/ 267286 w 1505243"/>
                <a:gd name="connsiteY22" fmla="*/ 1139483 h 1392702"/>
                <a:gd name="connsiteX23" fmla="*/ 182880 w 1505243"/>
                <a:gd name="connsiteY23" fmla="*/ 1181686 h 1392702"/>
                <a:gd name="connsiteX24" fmla="*/ 84406 w 1505243"/>
                <a:gd name="connsiteY24" fmla="*/ 1252025 h 1392702"/>
                <a:gd name="connsiteX25" fmla="*/ 70339 w 1505243"/>
                <a:gd name="connsiteY25" fmla="*/ 1294228 h 1392702"/>
                <a:gd name="connsiteX26" fmla="*/ 0 w 1505243"/>
                <a:gd name="connsiteY26" fmla="*/ 1392702 h 139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5243" h="1392702">
                  <a:moveTo>
                    <a:pt x="1505243" y="0"/>
                  </a:moveTo>
                  <a:cubicBezTo>
                    <a:pt x="1481797" y="4689"/>
                    <a:pt x="1458101" y="8269"/>
                    <a:pt x="1434905" y="14068"/>
                  </a:cubicBezTo>
                  <a:cubicBezTo>
                    <a:pt x="1420519" y="17665"/>
                    <a:pt x="1406960" y="24062"/>
                    <a:pt x="1392702" y="28136"/>
                  </a:cubicBezTo>
                  <a:cubicBezTo>
                    <a:pt x="1374112" y="33447"/>
                    <a:pt x="1354950" y="36647"/>
                    <a:pt x="1336431" y="42203"/>
                  </a:cubicBezTo>
                  <a:cubicBezTo>
                    <a:pt x="1308024" y="50725"/>
                    <a:pt x="1280160" y="60961"/>
                    <a:pt x="1252025" y="70339"/>
                  </a:cubicBezTo>
                  <a:lnTo>
                    <a:pt x="1125416" y="112542"/>
                  </a:lnTo>
                  <a:cubicBezTo>
                    <a:pt x="1062055" y="133663"/>
                    <a:pt x="1103107" y="139995"/>
                    <a:pt x="1055077" y="168813"/>
                  </a:cubicBezTo>
                  <a:cubicBezTo>
                    <a:pt x="1042362" y="176442"/>
                    <a:pt x="1026942" y="178191"/>
                    <a:pt x="1012874" y="182880"/>
                  </a:cubicBezTo>
                  <a:cubicBezTo>
                    <a:pt x="994117" y="201637"/>
                    <a:pt x="978674" y="224437"/>
                    <a:pt x="956603" y="239151"/>
                  </a:cubicBezTo>
                  <a:cubicBezTo>
                    <a:pt x="942535" y="248529"/>
                    <a:pt x="927237" y="256283"/>
                    <a:pt x="914400" y="267286"/>
                  </a:cubicBezTo>
                  <a:cubicBezTo>
                    <a:pt x="894260" y="284549"/>
                    <a:pt x="876886" y="304800"/>
                    <a:pt x="858129" y="323557"/>
                  </a:cubicBezTo>
                  <a:lnTo>
                    <a:pt x="829994" y="351693"/>
                  </a:lnTo>
                  <a:cubicBezTo>
                    <a:pt x="790982" y="468726"/>
                    <a:pt x="850352" y="282230"/>
                    <a:pt x="801859" y="492369"/>
                  </a:cubicBezTo>
                  <a:cubicBezTo>
                    <a:pt x="795190" y="521267"/>
                    <a:pt x="783101" y="548640"/>
                    <a:pt x="773723" y="576776"/>
                  </a:cubicBezTo>
                  <a:lnTo>
                    <a:pt x="745588" y="661182"/>
                  </a:lnTo>
                  <a:lnTo>
                    <a:pt x="731520" y="703385"/>
                  </a:lnTo>
                  <a:cubicBezTo>
                    <a:pt x="726831" y="717453"/>
                    <a:pt x="725677" y="733250"/>
                    <a:pt x="717452" y="745588"/>
                  </a:cubicBezTo>
                  <a:cubicBezTo>
                    <a:pt x="646468" y="852065"/>
                    <a:pt x="685092" y="806084"/>
                    <a:pt x="604911" y="886265"/>
                  </a:cubicBezTo>
                  <a:cubicBezTo>
                    <a:pt x="592956" y="898220"/>
                    <a:pt x="587779" y="915631"/>
                    <a:pt x="576776" y="928468"/>
                  </a:cubicBezTo>
                  <a:cubicBezTo>
                    <a:pt x="523371" y="990774"/>
                    <a:pt x="538207" y="978839"/>
                    <a:pt x="478302" y="998806"/>
                  </a:cubicBezTo>
                  <a:cubicBezTo>
                    <a:pt x="407009" y="1070099"/>
                    <a:pt x="499276" y="986221"/>
                    <a:pt x="407963" y="1041009"/>
                  </a:cubicBezTo>
                  <a:cubicBezTo>
                    <a:pt x="311407" y="1098943"/>
                    <a:pt x="457185" y="1043359"/>
                    <a:pt x="337625" y="1083213"/>
                  </a:cubicBezTo>
                  <a:cubicBezTo>
                    <a:pt x="311455" y="1109382"/>
                    <a:pt x="302778" y="1121737"/>
                    <a:pt x="267286" y="1139483"/>
                  </a:cubicBezTo>
                  <a:cubicBezTo>
                    <a:pt x="207378" y="1169437"/>
                    <a:pt x="239320" y="1133309"/>
                    <a:pt x="182880" y="1181686"/>
                  </a:cubicBezTo>
                  <a:cubicBezTo>
                    <a:pt x="97917" y="1254512"/>
                    <a:pt x="161952" y="1226176"/>
                    <a:pt x="84406" y="1252025"/>
                  </a:cubicBezTo>
                  <a:cubicBezTo>
                    <a:pt x="79717" y="1266093"/>
                    <a:pt x="77540" y="1281265"/>
                    <a:pt x="70339" y="1294228"/>
                  </a:cubicBezTo>
                  <a:cubicBezTo>
                    <a:pt x="32872" y="1361670"/>
                    <a:pt x="33569" y="1359133"/>
                    <a:pt x="0" y="139270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2947181" y="622496"/>
              <a:ext cx="1445456" cy="981221"/>
            </a:xfrm>
            <a:custGeom>
              <a:avLst/>
              <a:gdLst>
                <a:gd name="connsiteX0" fmla="*/ 1927274 w 1927274"/>
                <a:gd name="connsiteY0" fmla="*/ 0 h 1308295"/>
                <a:gd name="connsiteX1" fmla="*/ 1856936 w 1927274"/>
                <a:gd name="connsiteY1" fmla="*/ 28135 h 1308295"/>
                <a:gd name="connsiteX2" fmla="*/ 1814733 w 1927274"/>
                <a:gd name="connsiteY2" fmla="*/ 42203 h 1308295"/>
                <a:gd name="connsiteX3" fmla="*/ 1617785 w 1927274"/>
                <a:gd name="connsiteY3" fmla="*/ 28135 h 1308295"/>
                <a:gd name="connsiteX4" fmla="*/ 1266093 w 1927274"/>
                <a:gd name="connsiteY4" fmla="*/ 28135 h 1308295"/>
                <a:gd name="connsiteX5" fmla="*/ 1181687 w 1927274"/>
                <a:gd name="connsiteY5" fmla="*/ 56271 h 1308295"/>
                <a:gd name="connsiteX6" fmla="*/ 1153551 w 1927274"/>
                <a:gd name="connsiteY6" fmla="*/ 84406 h 1308295"/>
                <a:gd name="connsiteX7" fmla="*/ 1125416 w 1927274"/>
                <a:gd name="connsiteY7" fmla="*/ 126609 h 1308295"/>
                <a:gd name="connsiteX8" fmla="*/ 1083213 w 1927274"/>
                <a:gd name="connsiteY8" fmla="*/ 140677 h 1308295"/>
                <a:gd name="connsiteX9" fmla="*/ 1026942 w 1927274"/>
                <a:gd name="connsiteY9" fmla="*/ 196948 h 1308295"/>
                <a:gd name="connsiteX10" fmla="*/ 1012874 w 1927274"/>
                <a:gd name="connsiteY10" fmla="*/ 239151 h 1308295"/>
                <a:gd name="connsiteX11" fmla="*/ 956603 w 1927274"/>
                <a:gd name="connsiteY11" fmla="*/ 309489 h 1308295"/>
                <a:gd name="connsiteX12" fmla="*/ 942536 w 1927274"/>
                <a:gd name="connsiteY12" fmla="*/ 351692 h 1308295"/>
                <a:gd name="connsiteX13" fmla="*/ 829994 w 1927274"/>
                <a:gd name="connsiteY13" fmla="*/ 436098 h 1308295"/>
                <a:gd name="connsiteX14" fmla="*/ 801859 w 1927274"/>
                <a:gd name="connsiteY14" fmla="*/ 464234 h 1308295"/>
                <a:gd name="connsiteX15" fmla="*/ 717453 w 1927274"/>
                <a:gd name="connsiteY15" fmla="*/ 492369 h 1308295"/>
                <a:gd name="connsiteX16" fmla="*/ 647114 w 1927274"/>
                <a:gd name="connsiteY16" fmla="*/ 534572 h 1308295"/>
                <a:gd name="connsiteX17" fmla="*/ 618979 w 1927274"/>
                <a:gd name="connsiteY17" fmla="*/ 562708 h 1308295"/>
                <a:gd name="connsiteX18" fmla="*/ 464234 w 1927274"/>
                <a:gd name="connsiteY18" fmla="*/ 604911 h 1308295"/>
                <a:gd name="connsiteX19" fmla="*/ 407963 w 1927274"/>
                <a:gd name="connsiteY19" fmla="*/ 618978 h 1308295"/>
                <a:gd name="connsiteX20" fmla="*/ 295422 w 1927274"/>
                <a:gd name="connsiteY20" fmla="*/ 633046 h 1308295"/>
                <a:gd name="connsiteX21" fmla="*/ 182880 w 1927274"/>
                <a:gd name="connsiteY21" fmla="*/ 661181 h 1308295"/>
                <a:gd name="connsiteX22" fmla="*/ 126610 w 1927274"/>
                <a:gd name="connsiteY22" fmla="*/ 731520 h 1308295"/>
                <a:gd name="connsiteX23" fmla="*/ 112542 w 1927274"/>
                <a:gd name="connsiteY23" fmla="*/ 773723 h 1308295"/>
                <a:gd name="connsiteX24" fmla="*/ 126610 w 1927274"/>
                <a:gd name="connsiteY24" fmla="*/ 1026941 h 1308295"/>
                <a:gd name="connsiteX25" fmla="*/ 84407 w 1927274"/>
                <a:gd name="connsiteY25" fmla="*/ 1167618 h 1308295"/>
                <a:gd name="connsiteX26" fmla="*/ 42203 w 1927274"/>
                <a:gd name="connsiteY26" fmla="*/ 1237957 h 1308295"/>
                <a:gd name="connsiteX27" fmla="*/ 28136 w 1927274"/>
                <a:gd name="connsiteY27" fmla="*/ 1280160 h 1308295"/>
                <a:gd name="connsiteX28" fmla="*/ 0 w 1927274"/>
                <a:gd name="connsiteY28" fmla="*/ 1308295 h 1308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7274" h="1308295">
                  <a:moveTo>
                    <a:pt x="1927274" y="0"/>
                  </a:moveTo>
                  <a:cubicBezTo>
                    <a:pt x="1903828" y="9378"/>
                    <a:pt x="1880580" y="19268"/>
                    <a:pt x="1856936" y="28135"/>
                  </a:cubicBezTo>
                  <a:cubicBezTo>
                    <a:pt x="1843052" y="33342"/>
                    <a:pt x="1829562" y="42203"/>
                    <a:pt x="1814733" y="42203"/>
                  </a:cubicBezTo>
                  <a:cubicBezTo>
                    <a:pt x="1748916" y="42203"/>
                    <a:pt x="1683434" y="32824"/>
                    <a:pt x="1617785" y="28135"/>
                  </a:cubicBezTo>
                  <a:cubicBezTo>
                    <a:pt x="1471483" y="-1124"/>
                    <a:pt x="1508043" y="218"/>
                    <a:pt x="1266093" y="28135"/>
                  </a:cubicBezTo>
                  <a:cubicBezTo>
                    <a:pt x="1236631" y="31534"/>
                    <a:pt x="1181687" y="56271"/>
                    <a:pt x="1181687" y="56271"/>
                  </a:cubicBezTo>
                  <a:cubicBezTo>
                    <a:pt x="1172308" y="65649"/>
                    <a:pt x="1161837" y="74049"/>
                    <a:pt x="1153551" y="84406"/>
                  </a:cubicBezTo>
                  <a:cubicBezTo>
                    <a:pt x="1142989" y="97608"/>
                    <a:pt x="1138618" y="116047"/>
                    <a:pt x="1125416" y="126609"/>
                  </a:cubicBezTo>
                  <a:cubicBezTo>
                    <a:pt x="1113837" y="135872"/>
                    <a:pt x="1097281" y="135988"/>
                    <a:pt x="1083213" y="140677"/>
                  </a:cubicBezTo>
                  <a:lnTo>
                    <a:pt x="1026942" y="196948"/>
                  </a:lnTo>
                  <a:cubicBezTo>
                    <a:pt x="1016457" y="207433"/>
                    <a:pt x="1019506" y="225888"/>
                    <a:pt x="1012874" y="239151"/>
                  </a:cubicBezTo>
                  <a:cubicBezTo>
                    <a:pt x="995127" y="274646"/>
                    <a:pt x="982774" y="283319"/>
                    <a:pt x="956603" y="309489"/>
                  </a:cubicBezTo>
                  <a:cubicBezTo>
                    <a:pt x="951914" y="323557"/>
                    <a:pt x="950165" y="338977"/>
                    <a:pt x="942536" y="351692"/>
                  </a:cubicBezTo>
                  <a:cubicBezTo>
                    <a:pt x="923818" y="382890"/>
                    <a:pt x="840468" y="425623"/>
                    <a:pt x="829994" y="436098"/>
                  </a:cubicBezTo>
                  <a:cubicBezTo>
                    <a:pt x="820616" y="445477"/>
                    <a:pt x="813722" y="458302"/>
                    <a:pt x="801859" y="464234"/>
                  </a:cubicBezTo>
                  <a:cubicBezTo>
                    <a:pt x="775333" y="477497"/>
                    <a:pt x="717453" y="492369"/>
                    <a:pt x="717453" y="492369"/>
                  </a:cubicBezTo>
                  <a:cubicBezTo>
                    <a:pt x="646158" y="563661"/>
                    <a:pt x="738429" y="479781"/>
                    <a:pt x="647114" y="534572"/>
                  </a:cubicBezTo>
                  <a:cubicBezTo>
                    <a:pt x="635741" y="541396"/>
                    <a:pt x="630842" y="556776"/>
                    <a:pt x="618979" y="562708"/>
                  </a:cubicBezTo>
                  <a:cubicBezTo>
                    <a:pt x="566283" y="589056"/>
                    <a:pt x="519800" y="592563"/>
                    <a:pt x="464234" y="604911"/>
                  </a:cubicBezTo>
                  <a:cubicBezTo>
                    <a:pt x="445360" y="609105"/>
                    <a:pt x="427034" y="615800"/>
                    <a:pt x="407963" y="618978"/>
                  </a:cubicBezTo>
                  <a:cubicBezTo>
                    <a:pt x="370672" y="625193"/>
                    <a:pt x="332788" y="627297"/>
                    <a:pt x="295422" y="633046"/>
                  </a:cubicBezTo>
                  <a:cubicBezTo>
                    <a:pt x="232371" y="642746"/>
                    <a:pt x="234230" y="644065"/>
                    <a:pt x="182880" y="661181"/>
                  </a:cubicBezTo>
                  <a:cubicBezTo>
                    <a:pt x="156711" y="687351"/>
                    <a:pt x="144356" y="696028"/>
                    <a:pt x="126610" y="731520"/>
                  </a:cubicBezTo>
                  <a:cubicBezTo>
                    <a:pt x="119978" y="744783"/>
                    <a:pt x="117231" y="759655"/>
                    <a:pt x="112542" y="773723"/>
                  </a:cubicBezTo>
                  <a:cubicBezTo>
                    <a:pt x="117231" y="858129"/>
                    <a:pt x="126610" y="942405"/>
                    <a:pt x="126610" y="1026941"/>
                  </a:cubicBezTo>
                  <a:cubicBezTo>
                    <a:pt x="126610" y="1048200"/>
                    <a:pt x="86043" y="1162709"/>
                    <a:pt x="84407" y="1167618"/>
                  </a:cubicBezTo>
                  <a:cubicBezTo>
                    <a:pt x="66145" y="1222403"/>
                    <a:pt x="80824" y="1199336"/>
                    <a:pt x="42203" y="1237957"/>
                  </a:cubicBezTo>
                  <a:cubicBezTo>
                    <a:pt x="37514" y="1252025"/>
                    <a:pt x="35765" y="1267445"/>
                    <a:pt x="28136" y="1280160"/>
                  </a:cubicBezTo>
                  <a:cubicBezTo>
                    <a:pt x="21312" y="1291533"/>
                    <a:pt x="0" y="1308295"/>
                    <a:pt x="0" y="130829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126545" y="759031"/>
              <a:ext cx="1097280" cy="1034600"/>
            </a:xfrm>
            <a:custGeom>
              <a:avLst/>
              <a:gdLst>
                <a:gd name="connsiteX0" fmla="*/ 0 w 1463040"/>
                <a:gd name="connsiteY0" fmla="*/ 1379466 h 1379466"/>
                <a:gd name="connsiteX1" fmla="*/ 14068 w 1463040"/>
                <a:gd name="connsiteY1" fmla="*/ 1309127 h 1379466"/>
                <a:gd name="connsiteX2" fmla="*/ 28136 w 1463040"/>
                <a:gd name="connsiteY2" fmla="*/ 1252856 h 1379466"/>
                <a:gd name="connsiteX3" fmla="*/ 56271 w 1463040"/>
                <a:gd name="connsiteY3" fmla="*/ 1126247 h 1379466"/>
                <a:gd name="connsiteX4" fmla="*/ 98474 w 1463040"/>
                <a:gd name="connsiteY4" fmla="*/ 1098112 h 1379466"/>
                <a:gd name="connsiteX5" fmla="*/ 126609 w 1463040"/>
                <a:gd name="connsiteY5" fmla="*/ 1055909 h 1379466"/>
                <a:gd name="connsiteX6" fmla="*/ 196948 w 1463040"/>
                <a:gd name="connsiteY6" fmla="*/ 999638 h 1379466"/>
                <a:gd name="connsiteX7" fmla="*/ 225083 w 1463040"/>
                <a:gd name="connsiteY7" fmla="*/ 957435 h 1379466"/>
                <a:gd name="connsiteX8" fmla="*/ 239151 w 1463040"/>
                <a:gd name="connsiteY8" fmla="*/ 915232 h 1379466"/>
                <a:gd name="connsiteX9" fmla="*/ 267286 w 1463040"/>
                <a:gd name="connsiteY9" fmla="*/ 887096 h 1379466"/>
                <a:gd name="connsiteX10" fmla="*/ 309489 w 1463040"/>
                <a:gd name="connsiteY10" fmla="*/ 802690 h 1379466"/>
                <a:gd name="connsiteX11" fmla="*/ 337625 w 1463040"/>
                <a:gd name="connsiteY11" fmla="*/ 774555 h 1379466"/>
                <a:gd name="connsiteX12" fmla="*/ 393896 w 1463040"/>
                <a:gd name="connsiteY12" fmla="*/ 704216 h 1379466"/>
                <a:gd name="connsiteX13" fmla="*/ 436099 w 1463040"/>
                <a:gd name="connsiteY13" fmla="*/ 690149 h 1379466"/>
                <a:gd name="connsiteX14" fmla="*/ 548640 w 1463040"/>
                <a:gd name="connsiteY14" fmla="*/ 605743 h 1379466"/>
                <a:gd name="connsiteX15" fmla="*/ 590843 w 1463040"/>
                <a:gd name="connsiteY15" fmla="*/ 591675 h 1379466"/>
                <a:gd name="connsiteX16" fmla="*/ 647114 w 1463040"/>
                <a:gd name="connsiteY16" fmla="*/ 535404 h 1379466"/>
                <a:gd name="connsiteX17" fmla="*/ 689317 w 1463040"/>
                <a:gd name="connsiteY17" fmla="*/ 507269 h 1379466"/>
                <a:gd name="connsiteX18" fmla="*/ 745588 w 1463040"/>
                <a:gd name="connsiteY18" fmla="*/ 450998 h 1379466"/>
                <a:gd name="connsiteX19" fmla="*/ 759656 w 1463040"/>
                <a:gd name="connsiteY19" fmla="*/ 408795 h 1379466"/>
                <a:gd name="connsiteX20" fmla="*/ 815926 w 1463040"/>
                <a:gd name="connsiteY20" fmla="*/ 338456 h 1379466"/>
                <a:gd name="connsiteX21" fmla="*/ 829994 w 1463040"/>
                <a:gd name="connsiteY21" fmla="*/ 296253 h 1379466"/>
                <a:gd name="connsiteX22" fmla="*/ 956603 w 1463040"/>
                <a:gd name="connsiteY22" fmla="*/ 197780 h 1379466"/>
                <a:gd name="connsiteX23" fmla="*/ 1026942 w 1463040"/>
                <a:gd name="connsiteY23" fmla="*/ 141509 h 1379466"/>
                <a:gd name="connsiteX24" fmla="*/ 1055077 w 1463040"/>
                <a:gd name="connsiteY24" fmla="*/ 113373 h 1379466"/>
                <a:gd name="connsiteX25" fmla="*/ 1139483 w 1463040"/>
                <a:gd name="connsiteY25" fmla="*/ 85238 h 1379466"/>
                <a:gd name="connsiteX26" fmla="*/ 1195754 w 1463040"/>
                <a:gd name="connsiteY26" fmla="*/ 28967 h 1379466"/>
                <a:gd name="connsiteX27" fmla="*/ 1237957 w 1463040"/>
                <a:gd name="connsiteY27" fmla="*/ 14900 h 1379466"/>
                <a:gd name="connsiteX28" fmla="*/ 1463040 w 1463040"/>
                <a:gd name="connsiteY28" fmla="*/ 832 h 137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63040" h="1379466">
                  <a:moveTo>
                    <a:pt x="0" y="1379466"/>
                  </a:moveTo>
                  <a:cubicBezTo>
                    <a:pt x="4689" y="1356020"/>
                    <a:pt x="8881" y="1332468"/>
                    <a:pt x="14068" y="1309127"/>
                  </a:cubicBezTo>
                  <a:cubicBezTo>
                    <a:pt x="18262" y="1290253"/>
                    <a:pt x="24344" y="1271815"/>
                    <a:pt x="28136" y="1252856"/>
                  </a:cubicBezTo>
                  <a:cubicBezTo>
                    <a:pt x="28319" y="1251941"/>
                    <a:pt x="41668" y="1144500"/>
                    <a:pt x="56271" y="1126247"/>
                  </a:cubicBezTo>
                  <a:cubicBezTo>
                    <a:pt x="66833" y="1113045"/>
                    <a:pt x="84406" y="1107490"/>
                    <a:pt x="98474" y="1098112"/>
                  </a:cubicBezTo>
                  <a:cubicBezTo>
                    <a:pt x="107852" y="1084044"/>
                    <a:pt x="116047" y="1069111"/>
                    <a:pt x="126609" y="1055909"/>
                  </a:cubicBezTo>
                  <a:cubicBezTo>
                    <a:pt x="149518" y="1027272"/>
                    <a:pt x="165611" y="1020529"/>
                    <a:pt x="196948" y="999638"/>
                  </a:cubicBezTo>
                  <a:cubicBezTo>
                    <a:pt x="206326" y="985570"/>
                    <a:pt x="217522" y="972557"/>
                    <a:pt x="225083" y="957435"/>
                  </a:cubicBezTo>
                  <a:cubicBezTo>
                    <a:pt x="231715" y="944172"/>
                    <a:pt x="231522" y="927948"/>
                    <a:pt x="239151" y="915232"/>
                  </a:cubicBezTo>
                  <a:cubicBezTo>
                    <a:pt x="245975" y="903859"/>
                    <a:pt x="257908" y="896475"/>
                    <a:pt x="267286" y="887096"/>
                  </a:cubicBezTo>
                  <a:cubicBezTo>
                    <a:pt x="282144" y="842523"/>
                    <a:pt x="278324" y="841646"/>
                    <a:pt x="309489" y="802690"/>
                  </a:cubicBezTo>
                  <a:cubicBezTo>
                    <a:pt x="317775" y="792333"/>
                    <a:pt x="329339" y="784912"/>
                    <a:pt x="337625" y="774555"/>
                  </a:cubicBezTo>
                  <a:cubicBezTo>
                    <a:pt x="355320" y="752437"/>
                    <a:pt x="367767" y="719893"/>
                    <a:pt x="393896" y="704216"/>
                  </a:cubicBezTo>
                  <a:cubicBezTo>
                    <a:pt x="406611" y="696587"/>
                    <a:pt x="422031" y="694838"/>
                    <a:pt x="436099" y="690149"/>
                  </a:cubicBezTo>
                  <a:cubicBezTo>
                    <a:pt x="488144" y="638102"/>
                    <a:pt x="453198" y="669370"/>
                    <a:pt x="548640" y="605743"/>
                  </a:cubicBezTo>
                  <a:cubicBezTo>
                    <a:pt x="560978" y="597518"/>
                    <a:pt x="576775" y="596364"/>
                    <a:pt x="590843" y="591675"/>
                  </a:cubicBezTo>
                  <a:cubicBezTo>
                    <a:pt x="609600" y="572918"/>
                    <a:pt x="625043" y="550118"/>
                    <a:pt x="647114" y="535404"/>
                  </a:cubicBezTo>
                  <a:cubicBezTo>
                    <a:pt x="661182" y="526026"/>
                    <a:pt x="676480" y="518272"/>
                    <a:pt x="689317" y="507269"/>
                  </a:cubicBezTo>
                  <a:cubicBezTo>
                    <a:pt x="709457" y="490006"/>
                    <a:pt x="745588" y="450998"/>
                    <a:pt x="745588" y="450998"/>
                  </a:cubicBezTo>
                  <a:cubicBezTo>
                    <a:pt x="750277" y="436930"/>
                    <a:pt x="753024" y="422058"/>
                    <a:pt x="759656" y="408795"/>
                  </a:cubicBezTo>
                  <a:cubicBezTo>
                    <a:pt x="777402" y="373303"/>
                    <a:pt x="789757" y="364626"/>
                    <a:pt x="815926" y="338456"/>
                  </a:cubicBezTo>
                  <a:cubicBezTo>
                    <a:pt x="820615" y="324388"/>
                    <a:pt x="820890" y="307958"/>
                    <a:pt x="829994" y="296253"/>
                  </a:cubicBezTo>
                  <a:cubicBezTo>
                    <a:pt x="896419" y="210850"/>
                    <a:pt x="887261" y="220893"/>
                    <a:pt x="956603" y="197780"/>
                  </a:cubicBezTo>
                  <a:cubicBezTo>
                    <a:pt x="1024542" y="129841"/>
                    <a:pt x="938205" y="212500"/>
                    <a:pt x="1026942" y="141509"/>
                  </a:cubicBezTo>
                  <a:cubicBezTo>
                    <a:pt x="1037299" y="133223"/>
                    <a:pt x="1043214" y="119305"/>
                    <a:pt x="1055077" y="113373"/>
                  </a:cubicBezTo>
                  <a:cubicBezTo>
                    <a:pt x="1081603" y="100110"/>
                    <a:pt x="1139483" y="85238"/>
                    <a:pt x="1139483" y="85238"/>
                  </a:cubicBezTo>
                  <a:lnTo>
                    <a:pt x="1195754" y="28967"/>
                  </a:lnTo>
                  <a:cubicBezTo>
                    <a:pt x="1206239" y="18482"/>
                    <a:pt x="1223416" y="17808"/>
                    <a:pt x="1237957" y="14900"/>
                  </a:cubicBezTo>
                  <a:cubicBezTo>
                    <a:pt x="1338141" y="-5137"/>
                    <a:pt x="1354272" y="832"/>
                    <a:pt x="1463040" y="832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3295357" y="960120"/>
              <a:ext cx="1382372" cy="1023425"/>
            </a:xfrm>
            <a:custGeom>
              <a:avLst/>
              <a:gdLst>
                <a:gd name="connsiteX0" fmla="*/ 0 w 1843162"/>
                <a:gd name="connsiteY0" fmla="*/ 1364566 h 1364566"/>
                <a:gd name="connsiteX1" fmla="*/ 211016 w 1843162"/>
                <a:gd name="connsiteY1" fmla="*/ 1350498 h 1364566"/>
                <a:gd name="connsiteX2" fmla="*/ 309489 w 1843162"/>
                <a:gd name="connsiteY2" fmla="*/ 1322363 h 1364566"/>
                <a:gd name="connsiteX3" fmla="*/ 365760 w 1843162"/>
                <a:gd name="connsiteY3" fmla="*/ 1266092 h 1364566"/>
                <a:gd name="connsiteX4" fmla="*/ 393896 w 1843162"/>
                <a:gd name="connsiteY4" fmla="*/ 1237957 h 1364566"/>
                <a:gd name="connsiteX5" fmla="*/ 422031 w 1843162"/>
                <a:gd name="connsiteY5" fmla="*/ 1195754 h 1364566"/>
                <a:gd name="connsiteX6" fmla="*/ 436099 w 1843162"/>
                <a:gd name="connsiteY6" fmla="*/ 1139483 h 1364566"/>
                <a:gd name="connsiteX7" fmla="*/ 450166 w 1843162"/>
                <a:gd name="connsiteY7" fmla="*/ 1069145 h 1364566"/>
                <a:gd name="connsiteX8" fmla="*/ 478302 w 1843162"/>
                <a:gd name="connsiteY8" fmla="*/ 1041009 h 1364566"/>
                <a:gd name="connsiteX9" fmla="*/ 506437 w 1843162"/>
                <a:gd name="connsiteY9" fmla="*/ 998806 h 1364566"/>
                <a:gd name="connsiteX10" fmla="*/ 520505 w 1843162"/>
                <a:gd name="connsiteY10" fmla="*/ 956603 h 1364566"/>
                <a:gd name="connsiteX11" fmla="*/ 562708 w 1843162"/>
                <a:gd name="connsiteY11" fmla="*/ 928468 h 1364566"/>
                <a:gd name="connsiteX12" fmla="*/ 590843 w 1843162"/>
                <a:gd name="connsiteY12" fmla="*/ 900332 h 1364566"/>
                <a:gd name="connsiteX13" fmla="*/ 675249 w 1843162"/>
                <a:gd name="connsiteY13" fmla="*/ 872197 h 1364566"/>
                <a:gd name="connsiteX14" fmla="*/ 717453 w 1843162"/>
                <a:gd name="connsiteY14" fmla="*/ 858129 h 1364566"/>
                <a:gd name="connsiteX15" fmla="*/ 759656 w 1843162"/>
                <a:gd name="connsiteY15" fmla="*/ 844062 h 1364566"/>
                <a:gd name="connsiteX16" fmla="*/ 801859 w 1843162"/>
                <a:gd name="connsiteY16" fmla="*/ 815926 h 1364566"/>
                <a:gd name="connsiteX17" fmla="*/ 900333 w 1843162"/>
                <a:gd name="connsiteY17" fmla="*/ 787791 h 1364566"/>
                <a:gd name="connsiteX18" fmla="*/ 984739 w 1843162"/>
                <a:gd name="connsiteY18" fmla="*/ 759655 h 1364566"/>
                <a:gd name="connsiteX19" fmla="*/ 1026942 w 1843162"/>
                <a:gd name="connsiteY19" fmla="*/ 745588 h 1364566"/>
                <a:gd name="connsiteX20" fmla="*/ 1097280 w 1843162"/>
                <a:gd name="connsiteY20" fmla="*/ 703385 h 1364566"/>
                <a:gd name="connsiteX21" fmla="*/ 1153551 w 1843162"/>
                <a:gd name="connsiteY21" fmla="*/ 633046 h 1364566"/>
                <a:gd name="connsiteX22" fmla="*/ 1195754 w 1843162"/>
                <a:gd name="connsiteY22" fmla="*/ 604911 h 1364566"/>
                <a:gd name="connsiteX23" fmla="*/ 1252025 w 1843162"/>
                <a:gd name="connsiteY23" fmla="*/ 548640 h 1364566"/>
                <a:gd name="connsiteX24" fmla="*/ 1294228 w 1843162"/>
                <a:gd name="connsiteY24" fmla="*/ 520505 h 1364566"/>
                <a:gd name="connsiteX25" fmla="*/ 1322363 w 1843162"/>
                <a:gd name="connsiteY25" fmla="*/ 492369 h 1364566"/>
                <a:gd name="connsiteX26" fmla="*/ 1364566 w 1843162"/>
                <a:gd name="connsiteY26" fmla="*/ 478302 h 1364566"/>
                <a:gd name="connsiteX27" fmla="*/ 1477108 w 1843162"/>
                <a:gd name="connsiteY27" fmla="*/ 379828 h 1364566"/>
                <a:gd name="connsiteX28" fmla="*/ 1505243 w 1843162"/>
                <a:gd name="connsiteY28" fmla="*/ 351692 h 1364566"/>
                <a:gd name="connsiteX29" fmla="*/ 1589649 w 1843162"/>
                <a:gd name="connsiteY29" fmla="*/ 323557 h 1364566"/>
                <a:gd name="connsiteX30" fmla="*/ 1674056 w 1843162"/>
                <a:gd name="connsiteY30" fmla="*/ 295422 h 1364566"/>
                <a:gd name="connsiteX31" fmla="*/ 1716259 w 1843162"/>
                <a:gd name="connsiteY31" fmla="*/ 281354 h 1364566"/>
                <a:gd name="connsiteX32" fmla="*/ 1772529 w 1843162"/>
                <a:gd name="connsiteY32" fmla="*/ 211015 h 1364566"/>
                <a:gd name="connsiteX33" fmla="*/ 1814733 w 1843162"/>
                <a:gd name="connsiteY33" fmla="*/ 70338 h 1364566"/>
                <a:gd name="connsiteX34" fmla="*/ 1842868 w 1843162"/>
                <a:gd name="connsiteY34" fmla="*/ 0 h 136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3162" h="1364566">
                  <a:moveTo>
                    <a:pt x="0" y="1364566"/>
                  </a:moveTo>
                  <a:cubicBezTo>
                    <a:pt x="70339" y="1359877"/>
                    <a:pt x="140909" y="1357878"/>
                    <a:pt x="211016" y="1350498"/>
                  </a:cubicBezTo>
                  <a:cubicBezTo>
                    <a:pt x="236837" y="1347780"/>
                    <a:pt x="283332" y="1331082"/>
                    <a:pt x="309489" y="1322363"/>
                  </a:cubicBezTo>
                  <a:lnTo>
                    <a:pt x="365760" y="1266092"/>
                  </a:lnTo>
                  <a:cubicBezTo>
                    <a:pt x="375139" y="1256714"/>
                    <a:pt x="386539" y="1248993"/>
                    <a:pt x="393896" y="1237957"/>
                  </a:cubicBezTo>
                  <a:lnTo>
                    <a:pt x="422031" y="1195754"/>
                  </a:lnTo>
                  <a:cubicBezTo>
                    <a:pt x="426720" y="1176997"/>
                    <a:pt x="431905" y="1158357"/>
                    <a:pt x="436099" y="1139483"/>
                  </a:cubicBezTo>
                  <a:cubicBezTo>
                    <a:pt x="441286" y="1116142"/>
                    <a:pt x="440747" y="1091122"/>
                    <a:pt x="450166" y="1069145"/>
                  </a:cubicBezTo>
                  <a:cubicBezTo>
                    <a:pt x="455391" y="1056954"/>
                    <a:pt x="470016" y="1051366"/>
                    <a:pt x="478302" y="1041009"/>
                  </a:cubicBezTo>
                  <a:cubicBezTo>
                    <a:pt x="488864" y="1027807"/>
                    <a:pt x="498876" y="1013928"/>
                    <a:pt x="506437" y="998806"/>
                  </a:cubicBezTo>
                  <a:cubicBezTo>
                    <a:pt x="513069" y="985543"/>
                    <a:pt x="511242" y="968182"/>
                    <a:pt x="520505" y="956603"/>
                  </a:cubicBezTo>
                  <a:cubicBezTo>
                    <a:pt x="531067" y="943401"/>
                    <a:pt x="549506" y="939030"/>
                    <a:pt x="562708" y="928468"/>
                  </a:cubicBezTo>
                  <a:cubicBezTo>
                    <a:pt x="573065" y="920182"/>
                    <a:pt x="578980" y="906264"/>
                    <a:pt x="590843" y="900332"/>
                  </a:cubicBezTo>
                  <a:cubicBezTo>
                    <a:pt x="617369" y="887069"/>
                    <a:pt x="647114" y="881575"/>
                    <a:pt x="675249" y="872197"/>
                  </a:cubicBezTo>
                  <a:lnTo>
                    <a:pt x="717453" y="858129"/>
                  </a:lnTo>
                  <a:lnTo>
                    <a:pt x="759656" y="844062"/>
                  </a:lnTo>
                  <a:cubicBezTo>
                    <a:pt x="773724" y="834683"/>
                    <a:pt x="786737" y="823487"/>
                    <a:pt x="801859" y="815926"/>
                  </a:cubicBezTo>
                  <a:cubicBezTo>
                    <a:pt x="825502" y="804104"/>
                    <a:pt x="877790" y="794554"/>
                    <a:pt x="900333" y="787791"/>
                  </a:cubicBezTo>
                  <a:cubicBezTo>
                    <a:pt x="928740" y="779269"/>
                    <a:pt x="956604" y="769033"/>
                    <a:pt x="984739" y="759655"/>
                  </a:cubicBezTo>
                  <a:lnTo>
                    <a:pt x="1026942" y="745588"/>
                  </a:lnTo>
                  <a:cubicBezTo>
                    <a:pt x="1098228" y="674299"/>
                    <a:pt x="1005973" y="758169"/>
                    <a:pt x="1097280" y="703385"/>
                  </a:cubicBezTo>
                  <a:cubicBezTo>
                    <a:pt x="1132085" y="682502"/>
                    <a:pt x="1124798" y="661799"/>
                    <a:pt x="1153551" y="633046"/>
                  </a:cubicBezTo>
                  <a:cubicBezTo>
                    <a:pt x="1165506" y="621091"/>
                    <a:pt x="1182917" y="615914"/>
                    <a:pt x="1195754" y="604911"/>
                  </a:cubicBezTo>
                  <a:cubicBezTo>
                    <a:pt x="1215894" y="587648"/>
                    <a:pt x="1229954" y="563354"/>
                    <a:pt x="1252025" y="548640"/>
                  </a:cubicBezTo>
                  <a:cubicBezTo>
                    <a:pt x="1266093" y="539262"/>
                    <a:pt x="1281026" y="531067"/>
                    <a:pt x="1294228" y="520505"/>
                  </a:cubicBezTo>
                  <a:cubicBezTo>
                    <a:pt x="1304585" y="512219"/>
                    <a:pt x="1310990" y="499193"/>
                    <a:pt x="1322363" y="492369"/>
                  </a:cubicBezTo>
                  <a:cubicBezTo>
                    <a:pt x="1335078" y="484740"/>
                    <a:pt x="1350498" y="482991"/>
                    <a:pt x="1364566" y="478302"/>
                  </a:cubicBezTo>
                  <a:cubicBezTo>
                    <a:pt x="1538126" y="304742"/>
                    <a:pt x="1360780" y="472892"/>
                    <a:pt x="1477108" y="379828"/>
                  </a:cubicBezTo>
                  <a:cubicBezTo>
                    <a:pt x="1487465" y="371542"/>
                    <a:pt x="1493380" y="357624"/>
                    <a:pt x="1505243" y="351692"/>
                  </a:cubicBezTo>
                  <a:cubicBezTo>
                    <a:pt x="1531769" y="338429"/>
                    <a:pt x="1561514" y="332935"/>
                    <a:pt x="1589649" y="323557"/>
                  </a:cubicBezTo>
                  <a:lnTo>
                    <a:pt x="1674056" y="295422"/>
                  </a:lnTo>
                  <a:lnTo>
                    <a:pt x="1716259" y="281354"/>
                  </a:lnTo>
                  <a:cubicBezTo>
                    <a:pt x="1738947" y="258665"/>
                    <a:pt x="1759219" y="242070"/>
                    <a:pt x="1772529" y="211015"/>
                  </a:cubicBezTo>
                  <a:cubicBezTo>
                    <a:pt x="1796121" y="155967"/>
                    <a:pt x="1776908" y="127077"/>
                    <a:pt x="1814733" y="70338"/>
                  </a:cubicBezTo>
                  <a:cubicBezTo>
                    <a:pt x="1848070" y="20332"/>
                    <a:pt x="1842868" y="45042"/>
                    <a:pt x="1842868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3675185" y="1709224"/>
              <a:ext cx="770211" cy="1033976"/>
            </a:xfrm>
            <a:custGeom>
              <a:avLst/>
              <a:gdLst>
                <a:gd name="connsiteX0" fmla="*/ 0 w 1026948"/>
                <a:gd name="connsiteY0" fmla="*/ 1378634 h 1378634"/>
                <a:gd name="connsiteX1" fmla="*/ 98474 w 1026948"/>
                <a:gd name="connsiteY1" fmla="*/ 1294228 h 1378634"/>
                <a:gd name="connsiteX2" fmla="*/ 168812 w 1026948"/>
                <a:gd name="connsiteY2" fmla="*/ 1252025 h 1378634"/>
                <a:gd name="connsiteX3" fmla="*/ 196948 w 1026948"/>
                <a:gd name="connsiteY3" fmla="*/ 1223889 h 1378634"/>
                <a:gd name="connsiteX4" fmla="*/ 239151 w 1026948"/>
                <a:gd name="connsiteY4" fmla="*/ 1139483 h 1378634"/>
                <a:gd name="connsiteX5" fmla="*/ 281354 w 1026948"/>
                <a:gd name="connsiteY5" fmla="*/ 1111348 h 1378634"/>
                <a:gd name="connsiteX6" fmla="*/ 309489 w 1026948"/>
                <a:gd name="connsiteY6" fmla="*/ 1069145 h 1378634"/>
                <a:gd name="connsiteX7" fmla="*/ 323557 w 1026948"/>
                <a:gd name="connsiteY7" fmla="*/ 1026942 h 1378634"/>
                <a:gd name="connsiteX8" fmla="*/ 379828 w 1026948"/>
                <a:gd name="connsiteY8" fmla="*/ 942536 h 1378634"/>
                <a:gd name="connsiteX9" fmla="*/ 436099 w 1026948"/>
                <a:gd name="connsiteY9" fmla="*/ 829994 h 1378634"/>
                <a:gd name="connsiteX10" fmla="*/ 450166 w 1026948"/>
                <a:gd name="connsiteY10" fmla="*/ 787791 h 1378634"/>
                <a:gd name="connsiteX11" fmla="*/ 478302 w 1026948"/>
                <a:gd name="connsiteY11" fmla="*/ 759656 h 1378634"/>
                <a:gd name="connsiteX12" fmla="*/ 506437 w 1026948"/>
                <a:gd name="connsiteY12" fmla="*/ 675249 h 1378634"/>
                <a:gd name="connsiteX13" fmla="*/ 562708 w 1026948"/>
                <a:gd name="connsiteY13" fmla="*/ 604911 h 1378634"/>
                <a:gd name="connsiteX14" fmla="*/ 590843 w 1026948"/>
                <a:gd name="connsiteY14" fmla="*/ 562708 h 1378634"/>
                <a:gd name="connsiteX15" fmla="*/ 618979 w 1026948"/>
                <a:gd name="connsiteY15" fmla="*/ 534572 h 1378634"/>
                <a:gd name="connsiteX16" fmla="*/ 647114 w 1026948"/>
                <a:gd name="connsiteY16" fmla="*/ 492369 h 1378634"/>
                <a:gd name="connsiteX17" fmla="*/ 731520 w 1026948"/>
                <a:gd name="connsiteY17" fmla="*/ 436099 h 1378634"/>
                <a:gd name="connsiteX18" fmla="*/ 801859 w 1026948"/>
                <a:gd name="connsiteY18" fmla="*/ 379828 h 1378634"/>
                <a:gd name="connsiteX19" fmla="*/ 886265 w 1026948"/>
                <a:gd name="connsiteY19" fmla="*/ 337625 h 1378634"/>
                <a:gd name="connsiteX20" fmla="*/ 914400 w 1026948"/>
                <a:gd name="connsiteY20" fmla="*/ 295422 h 1378634"/>
                <a:gd name="connsiteX21" fmla="*/ 942536 w 1026948"/>
                <a:gd name="connsiteY21" fmla="*/ 267286 h 1378634"/>
                <a:gd name="connsiteX22" fmla="*/ 984739 w 1026948"/>
                <a:gd name="connsiteY22" fmla="*/ 196948 h 1378634"/>
                <a:gd name="connsiteX23" fmla="*/ 1012874 w 1026948"/>
                <a:gd name="connsiteY23" fmla="*/ 98474 h 1378634"/>
                <a:gd name="connsiteX24" fmla="*/ 1026942 w 1026948"/>
                <a:gd name="connsiteY24" fmla="*/ 0 h 137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6948" h="1378634">
                  <a:moveTo>
                    <a:pt x="0" y="1378634"/>
                  </a:moveTo>
                  <a:cubicBezTo>
                    <a:pt x="124260" y="1223311"/>
                    <a:pt x="-1216" y="1354044"/>
                    <a:pt x="98474" y="1294228"/>
                  </a:cubicBezTo>
                  <a:cubicBezTo>
                    <a:pt x="195020" y="1236299"/>
                    <a:pt x="49264" y="1291872"/>
                    <a:pt x="168812" y="1252025"/>
                  </a:cubicBezTo>
                  <a:cubicBezTo>
                    <a:pt x="178191" y="1242646"/>
                    <a:pt x="190124" y="1235262"/>
                    <a:pt x="196948" y="1223889"/>
                  </a:cubicBezTo>
                  <a:cubicBezTo>
                    <a:pt x="231272" y="1166682"/>
                    <a:pt x="185791" y="1192843"/>
                    <a:pt x="239151" y="1139483"/>
                  </a:cubicBezTo>
                  <a:cubicBezTo>
                    <a:pt x="251106" y="1127528"/>
                    <a:pt x="267286" y="1120726"/>
                    <a:pt x="281354" y="1111348"/>
                  </a:cubicBezTo>
                  <a:cubicBezTo>
                    <a:pt x="290732" y="1097280"/>
                    <a:pt x="301928" y="1084267"/>
                    <a:pt x="309489" y="1069145"/>
                  </a:cubicBezTo>
                  <a:cubicBezTo>
                    <a:pt x="316121" y="1055882"/>
                    <a:pt x="316356" y="1039905"/>
                    <a:pt x="323557" y="1026942"/>
                  </a:cubicBezTo>
                  <a:cubicBezTo>
                    <a:pt x="339979" y="997383"/>
                    <a:pt x="379828" y="942536"/>
                    <a:pt x="379828" y="942536"/>
                  </a:cubicBezTo>
                  <a:cubicBezTo>
                    <a:pt x="412157" y="845546"/>
                    <a:pt x="386992" y="879100"/>
                    <a:pt x="436099" y="829994"/>
                  </a:cubicBezTo>
                  <a:cubicBezTo>
                    <a:pt x="440788" y="815926"/>
                    <a:pt x="442537" y="800506"/>
                    <a:pt x="450166" y="787791"/>
                  </a:cubicBezTo>
                  <a:cubicBezTo>
                    <a:pt x="456990" y="776418"/>
                    <a:pt x="472371" y="771519"/>
                    <a:pt x="478302" y="759656"/>
                  </a:cubicBezTo>
                  <a:cubicBezTo>
                    <a:pt x="491565" y="733130"/>
                    <a:pt x="497059" y="703385"/>
                    <a:pt x="506437" y="675249"/>
                  </a:cubicBezTo>
                  <a:cubicBezTo>
                    <a:pt x="518809" y="638133"/>
                    <a:pt x="540754" y="632354"/>
                    <a:pt x="562708" y="604911"/>
                  </a:cubicBezTo>
                  <a:cubicBezTo>
                    <a:pt x="573270" y="591709"/>
                    <a:pt x="580281" y="575910"/>
                    <a:pt x="590843" y="562708"/>
                  </a:cubicBezTo>
                  <a:cubicBezTo>
                    <a:pt x="599129" y="552351"/>
                    <a:pt x="610693" y="544929"/>
                    <a:pt x="618979" y="534572"/>
                  </a:cubicBezTo>
                  <a:cubicBezTo>
                    <a:pt x="629541" y="521370"/>
                    <a:pt x="634390" y="503502"/>
                    <a:pt x="647114" y="492369"/>
                  </a:cubicBezTo>
                  <a:cubicBezTo>
                    <a:pt x="672562" y="470102"/>
                    <a:pt x="707610" y="460009"/>
                    <a:pt x="731520" y="436099"/>
                  </a:cubicBezTo>
                  <a:cubicBezTo>
                    <a:pt x="757690" y="409929"/>
                    <a:pt x="766366" y="397575"/>
                    <a:pt x="801859" y="379828"/>
                  </a:cubicBezTo>
                  <a:cubicBezTo>
                    <a:pt x="918344" y="321585"/>
                    <a:pt x="765317" y="418256"/>
                    <a:pt x="886265" y="337625"/>
                  </a:cubicBezTo>
                  <a:cubicBezTo>
                    <a:pt x="895643" y="323557"/>
                    <a:pt x="903838" y="308624"/>
                    <a:pt x="914400" y="295422"/>
                  </a:cubicBezTo>
                  <a:cubicBezTo>
                    <a:pt x="922686" y="285065"/>
                    <a:pt x="935712" y="278659"/>
                    <a:pt x="942536" y="267286"/>
                  </a:cubicBezTo>
                  <a:cubicBezTo>
                    <a:pt x="997320" y="175979"/>
                    <a:pt x="913450" y="268234"/>
                    <a:pt x="984739" y="196948"/>
                  </a:cubicBezTo>
                  <a:cubicBezTo>
                    <a:pt x="998145" y="156727"/>
                    <a:pt x="1004043" y="142630"/>
                    <a:pt x="1012874" y="98474"/>
                  </a:cubicBezTo>
                  <a:cubicBezTo>
                    <a:pt x="1027713" y="24281"/>
                    <a:pt x="1026942" y="40152"/>
                    <a:pt x="1026942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2810021" y="495887"/>
              <a:ext cx="780843" cy="822960"/>
            </a:xfrm>
            <a:custGeom>
              <a:avLst/>
              <a:gdLst>
                <a:gd name="connsiteX0" fmla="*/ 0 w 1041124"/>
                <a:gd name="connsiteY0" fmla="*/ 1097280 h 1097280"/>
                <a:gd name="connsiteX1" fmla="*/ 14068 w 1041124"/>
                <a:gd name="connsiteY1" fmla="*/ 984738 h 1097280"/>
                <a:gd name="connsiteX2" fmla="*/ 28136 w 1041124"/>
                <a:gd name="connsiteY2" fmla="*/ 942535 h 1097280"/>
                <a:gd name="connsiteX3" fmla="*/ 70339 w 1041124"/>
                <a:gd name="connsiteY3" fmla="*/ 914400 h 1097280"/>
                <a:gd name="connsiteX4" fmla="*/ 126610 w 1041124"/>
                <a:gd name="connsiteY4" fmla="*/ 858129 h 1097280"/>
                <a:gd name="connsiteX5" fmla="*/ 225083 w 1041124"/>
                <a:gd name="connsiteY5" fmla="*/ 801858 h 1097280"/>
                <a:gd name="connsiteX6" fmla="*/ 281354 w 1041124"/>
                <a:gd name="connsiteY6" fmla="*/ 787790 h 1097280"/>
                <a:gd name="connsiteX7" fmla="*/ 365760 w 1041124"/>
                <a:gd name="connsiteY7" fmla="*/ 759655 h 1097280"/>
                <a:gd name="connsiteX8" fmla="*/ 492370 w 1041124"/>
                <a:gd name="connsiteY8" fmla="*/ 731520 h 1097280"/>
                <a:gd name="connsiteX9" fmla="*/ 576776 w 1041124"/>
                <a:gd name="connsiteY9" fmla="*/ 703384 h 1097280"/>
                <a:gd name="connsiteX10" fmla="*/ 618979 w 1041124"/>
                <a:gd name="connsiteY10" fmla="*/ 689316 h 1097280"/>
                <a:gd name="connsiteX11" fmla="*/ 675250 w 1041124"/>
                <a:gd name="connsiteY11" fmla="*/ 618978 h 1097280"/>
                <a:gd name="connsiteX12" fmla="*/ 717453 w 1041124"/>
                <a:gd name="connsiteY12" fmla="*/ 604910 h 1097280"/>
                <a:gd name="connsiteX13" fmla="*/ 787791 w 1041124"/>
                <a:gd name="connsiteY13" fmla="*/ 506436 h 1097280"/>
                <a:gd name="connsiteX14" fmla="*/ 844062 w 1041124"/>
                <a:gd name="connsiteY14" fmla="*/ 422030 h 1097280"/>
                <a:gd name="connsiteX15" fmla="*/ 858130 w 1041124"/>
                <a:gd name="connsiteY15" fmla="*/ 379827 h 1097280"/>
                <a:gd name="connsiteX16" fmla="*/ 886265 w 1041124"/>
                <a:gd name="connsiteY16" fmla="*/ 337624 h 1097280"/>
                <a:gd name="connsiteX17" fmla="*/ 928468 w 1041124"/>
                <a:gd name="connsiteY17" fmla="*/ 70338 h 1097280"/>
                <a:gd name="connsiteX18" fmla="*/ 970671 w 1041124"/>
                <a:gd name="connsiteY18" fmla="*/ 56270 h 1097280"/>
                <a:gd name="connsiteX19" fmla="*/ 998807 w 1041124"/>
                <a:gd name="connsiteY19" fmla="*/ 28135 h 1097280"/>
                <a:gd name="connsiteX20" fmla="*/ 1041010 w 1041124"/>
                <a:gd name="connsiteY20" fmla="*/ 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41124" h="1097280">
                  <a:moveTo>
                    <a:pt x="0" y="1097280"/>
                  </a:moveTo>
                  <a:cubicBezTo>
                    <a:pt x="4689" y="1059766"/>
                    <a:pt x="7305" y="1021934"/>
                    <a:pt x="14068" y="984738"/>
                  </a:cubicBezTo>
                  <a:cubicBezTo>
                    <a:pt x="16721" y="970149"/>
                    <a:pt x="18873" y="954114"/>
                    <a:pt x="28136" y="942535"/>
                  </a:cubicBezTo>
                  <a:cubicBezTo>
                    <a:pt x="38698" y="929333"/>
                    <a:pt x="57502" y="925403"/>
                    <a:pt x="70339" y="914400"/>
                  </a:cubicBezTo>
                  <a:cubicBezTo>
                    <a:pt x="90479" y="897137"/>
                    <a:pt x="107853" y="876886"/>
                    <a:pt x="126610" y="858129"/>
                  </a:cubicBezTo>
                  <a:cubicBezTo>
                    <a:pt x="142937" y="841802"/>
                    <a:pt x="207427" y="808479"/>
                    <a:pt x="225083" y="801858"/>
                  </a:cubicBezTo>
                  <a:cubicBezTo>
                    <a:pt x="243186" y="795069"/>
                    <a:pt x="262835" y="793346"/>
                    <a:pt x="281354" y="787790"/>
                  </a:cubicBezTo>
                  <a:cubicBezTo>
                    <a:pt x="309760" y="779268"/>
                    <a:pt x="336679" y="765471"/>
                    <a:pt x="365760" y="759655"/>
                  </a:cubicBezTo>
                  <a:cubicBezTo>
                    <a:pt x="405905" y="751626"/>
                    <a:pt x="452648" y="743437"/>
                    <a:pt x="492370" y="731520"/>
                  </a:cubicBezTo>
                  <a:cubicBezTo>
                    <a:pt x="520777" y="722998"/>
                    <a:pt x="548641" y="712763"/>
                    <a:pt x="576776" y="703384"/>
                  </a:cubicBezTo>
                  <a:lnTo>
                    <a:pt x="618979" y="689316"/>
                  </a:lnTo>
                  <a:cubicBezTo>
                    <a:pt x="631759" y="670145"/>
                    <a:pt x="652975" y="632343"/>
                    <a:pt x="675250" y="618978"/>
                  </a:cubicBezTo>
                  <a:cubicBezTo>
                    <a:pt x="687966" y="611349"/>
                    <a:pt x="703385" y="609599"/>
                    <a:pt x="717453" y="604910"/>
                  </a:cubicBezTo>
                  <a:cubicBezTo>
                    <a:pt x="752346" y="500227"/>
                    <a:pt x="698785" y="639944"/>
                    <a:pt x="787791" y="506436"/>
                  </a:cubicBezTo>
                  <a:lnTo>
                    <a:pt x="844062" y="422030"/>
                  </a:lnTo>
                  <a:cubicBezTo>
                    <a:pt x="852287" y="409692"/>
                    <a:pt x="851498" y="393090"/>
                    <a:pt x="858130" y="379827"/>
                  </a:cubicBezTo>
                  <a:cubicBezTo>
                    <a:pt x="865691" y="364705"/>
                    <a:pt x="876887" y="351692"/>
                    <a:pt x="886265" y="337624"/>
                  </a:cubicBezTo>
                  <a:cubicBezTo>
                    <a:pt x="902608" y="125174"/>
                    <a:pt x="880999" y="212747"/>
                    <a:pt x="928468" y="70338"/>
                  </a:cubicBezTo>
                  <a:cubicBezTo>
                    <a:pt x="933157" y="56270"/>
                    <a:pt x="956603" y="60959"/>
                    <a:pt x="970671" y="56270"/>
                  </a:cubicBezTo>
                  <a:cubicBezTo>
                    <a:pt x="980050" y="46892"/>
                    <a:pt x="987434" y="34959"/>
                    <a:pt x="998807" y="28135"/>
                  </a:cubicBezTo>
                  <a:cubicBezTo>
                    <a:pt x="1045458" y="144"/>
                    <a:pt x="1041010" y="32829"/>
                    <a:pt x="104101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2113643" y="2215661"/>
              <a:ext cx="580321" cy="485336"/>
            </a:xfrm>
            <a:custGeom>
              <a:avLst/>
              <a:gdLst>
                <a:gd name="connsiteX0" fmla="*/ 773761 w 773761"/>
                <a:gd name="connsiteY0" fmla="*/ 647114 h 647114"/>
                <a:gd name="connsiteX1" fmla="*/ 703422 w 773761"/>
                <a:gd name="connsiteY1" fmla="*/ 633047 h 647114"/>
                <a:gd name="connsiteX2" fmla="*/ 661219 w 773761"/>
                <a:gd name="connsiteY2" fmla="*/ 604911 h 647114"/>
                <a:gd name="connsiteX3" fmla="*/ 422068 w 773761"/>
                <a:gd name="connsiteY3" fmla="*/ 562708 h 647114"/>
                <a:gd name="connsiteX4" fmla="*/ 253256 w 773761"/>
                <a:gd name="connsiteY4" fmla="*/ 506437 h 647114"/>
                <a:gd name="connsiteX5" fmla="*/ 168850 w 773761"/>
                <a:gd name="connsiteY5" fmla="*/ 450167 h 647114"/>
                <a:gd name="connsiteX6" fmla="*/ 112579 w 773761"/>
                <a:gd name="connsiteY6" fmla="*/ 379828 h 647114"/>
                <a:gd name="connsiteX7" fmla="*/ 70376 w 773761"/>
                <a:gd name="connsiteY7" fmla="*/ 239151 h 647114"/>
                <a:gd name="connsiteX8" fmla="*/ 42241 w 773761"/>
                <a:gd name="connsiteY8" fmla="*/ 84407 h 647114"/>
                <a:gd name="connsiteX9" fmla="*/ 14105 w 773761"/>
                <a:gd name="connsiteY9" fmla="*/ 56271 h 647114"/>
                <a:gd name="connsiteX10" fmla="*/ 38 w 773761"/>
                <a:gd name="connsiteY10" fmla="*/ 0 h 64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3761" h="647114">
                  <a:moveTo>
                    <a:pt x="773761" y="647114"/>
                  </a:moveTo>
                  <a:cubicBezTo>
                    <a:pt x="750315" y="642425"/>
                    <a:pt x="725810" y="641443"/>
                    <a:pt x="703422" y="633047"/>
                  </a:cubicBezTo>
                  <a:cubicBezTo>
                    <a:pt x="687591" y="627110"/>
                    <a:pt x="677379" y="609883"/>
                    <a:pt x="661219" y="604911"/>
                  </a:cubicBezTo>
                  <a:cubicBezTo>
                    <a:pt x="601185" y="586439"/>
                    <a:pt x="489422" y="572330"/>
                    <a:pt x="422068" y="562708"/>
                  </a:cubicBezTo>
                  <a:lnTo>
                    <a:pt x="253256" y="506437"/>
                  </a:lnTo>
                  <a:cubicBezTo>
                    <a:pt x="221177" y="495744"/>
                    <a:pt x="196985" y="468924"/>
                    <a:pt x="168850" y="450167"/>
                  </a:cubicBezTo>
                  <a:cubicBezTo>
                    <a:pt x="144799" y="434133"/>
                    <a:pt x="127627" y="402399"/>
                    <a:pt x="112579" y="379828"/>
                  </a:cubicBezTo>
                  <a:cubicBezTo>
                    <a:pt x="100072" y="342308"/>
                    <a:pt x="77463" y="281670"/>
                    <a:pt x="70376" y="239151"/>
                  </a:cubicBezTo>
                  <a:cubicBezTo>
                    <a:pt x="67543" y="222151"/>
                    <a:pt x="63135" y="119230"/>
                    <a:pt x="42241" y="84407"/>
                  </a:cubicBezTo>
                  <a:cubicBezTo>
                    <a:pt x="35417" y="73034"/>
                    <a:pt x="23484" y="65650"/>
                    <a:pt x="14105" y="56271"/>
                  </a:cubicBezTo>
                  <a:cubicBezTo>
                    <a:pt x="-1445" y="9619"/>
                    <a:pt x="38" y="28897"/>
                    <a:pt x="38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1554481" y="2067951"/>
              <a:ext cx="728003" cy="527538"/>
            </a:xfrm>
            <a:custGeom>
              <a:avLst/>
              <a:gdLst>
                <a:gd name="connsiteX0" fmla="*/ 970671 w 970671"/>
                <a:gd name="connsiteY0" fmla="*/ 703384 h 703384"/>
                <a:gd name="connsiteX1" fmla="*/ 815926 w 970671"/>
                <a:gd name="connsiteY1" fmla="*/ 618978 h 703384"/>
                <a:gd name="connsiteX2" fmla="*/ 759655 w 970671"/>
                <a:gd name="connsiteY2" fmla="*/ 604910 h 703384"/>
                <a:gd name="connsiteX3" fmla="*/ 675249 w 970671"/>
                <a:gd name="connsiteY3" fmla="*/ 576775 h 703384"/>
                <a:gd name="connsiteX4" fmla="*/ 604911 w 970671"/>
                <a:gd name="connsiteY4" fmla="*/ 562707 h 703384"/>
                <a:gd name="connsiteX5" fmla="*/ 562708 w 970671"/>
                <a:gd name="connsiteY5" fmla="*/ 548640 h 703384"/>
                <a:gd name="connsiteX6" fmla="*/ 379828 w 970671"/>
                <a:gd name="connsiteY6" fmla="*/ 520504 h 703384"/>
                <a:gd name="connsiteX7" fmla="*/ 281354 w 970671"/>
                <a:gd name="connsiteY7" fmla="*/ 492369 h 703384"/>
                <a:gd name="connsiteX8" fmla="*/ 239151 w 970671"/>
                <a:gd name="connsiteY8" fmla="*/ 478301 h 703384"/>
                <a:gd name="connsiteX9" fmla="*/ 182880 w 970671"/>
                <a:gd name="connsiteY9" fmla="*/ 422030 h 703384"/>
                <a:gd name="connsiteX10" fmla="*/ 140677 w 970671"/>
                <a:gd name="connsiteY10" fmla="*/ 267286 h 703384"/>
                <a:gd name="connsiteX11" fmla="*/ 112542 w 970671"/>
                <a:gd name="connsiteY11" fmla="*/ 126609 h 703384"/>
                <a:gd name="connsiteX12" fmla="*/ 84406 w 970671"/>
                <a:gd name="connsiteY12" fmla="*/ 98474 h 703384"/>
                <a:gd name="connsiteX13" fmla="*/ 56271 w 970671"/>
                <a:gd name="connsiteY13" fmla="*/ 56270 h 703384"/>
                <a:gd name="connsiteX14" fmla="*/ 28135 w 970671"/>
                <a:gd name="connsiteY14" fmla="*/ 28135 h 703384"/>
                <a:gd name="connsiteX15" fmla="*/ 0 w 970671"/>
                <a:gd name="connsiteY15" fmla="*/ 0 h 7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0671" h="703384">
                  <a:moveTo>
                    <a:pt x="970671" y="703384"/>
                  </a:moveTo>
                  <a:cubicBezTo>
                    <a:pt x="868936" y="662691"/>
                    <a:pt x="921343" y="689257"/>
                    <a:pt x="815926" y="618978"/>
                  </a:cubicBezTo>
                  <a:cubicBezTo>
                    <a:pt x="799839" y="608253"/>
                    <a:pt x="778174" y="610466"/>
                    <a:pt x="759655" y="604910"/>
                  </a:cubicBezTo>
                  <a:cubicBezTo>
                    <a:pt x="731249" y="596388"/>
                    <a:pt x="704330" y="582591"/>
                    <a:pt x="675249" y="576775"/>
                  </a:cubicBezTo>
                  <a:cubicBezTo>
                    <a:pt x="651803" y="572086"/>
                    <a:pt x="628107" y="568506"/>
                    <a:pt x="604911" y="562707"/>
                  </a:cubicBezTo>
                  <a:cubicBezTo>
                    <a:pt x="590525" y="559111"/>
                    <a:pt x="577094" y="552236"/>
                    <a:pt x="562708" y="548640"/>
                  </a:cubicBezTo>
                  <a:cubicBezTo>
                    <a:pt x="498258" y="532528"/>
                    <a:pt x="448169" y="529047"/>
                    <a:pt x="379828" y="520504"/>
                  </a:cubicBezTo>
                  <a:cubicBezTo>
                    <a:pt x="278620" y="486770"/>
                    <a:pt x="405029" y="527706"/>
                    <a:pt x="281354" y="492369"/>
                  </a:cubicBezTo>
                  <a:cubicBezTo>
                    <a:pt x="267096" y="488295"/>
                    <a:pt x="253219" y="482990"/>
                    <a:pt x="239151" y="478301"/>
                  </a:cubicBezTo>
                  <a:cubicBezTo>
                    <a:pt x="220394" y="459544"/>
                    <a:pt x="191268" y="447195"/>
                    <a:pt x="182880" y="422030"/>
                  </a:cubicBezTo>
                  <a:cubicBezTo>
                    <a:pt x="155406" y="339606"/>
                    <a:pt x="153933" y="346819"/>
                    <a:pt x="140677" y="267286"/>
                  </a:cubicBezTo>
                  <a:cubicBezTo>
                    <a:pt x="137676" y="249282"/>
                    <a:pt x="131207" y="157717"/>
                    <a:pt x="112542" y="126609"/>
                  </a:cubicBezTo>
                  <a:cubicBezTo>
                    <a:pt x="105718" y="115236"/>
                    <a:pt x="92691" y="108831"/>
                    <a:pt x="84406" y="98474"/>
                  </a:cubicBezTo>
                  <a:cubicBezTo>
                    <a:pt x="73844" y="85271"/>
                    <a:pt x="66833" y="69473"/>
                    <a:pt x="56271" y="56270"/>
                  </a:cubicBezTo>
                  <a:cubicBezTo>
                    <a:pt x="47986" y="45913"/>
                    <a:pt x="37514" y="37513"/>
                    <a:pt x="28135" y="28135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8" name="円/楕円 27"/>
            <p:cNvSpPr/>
            <p:nvPr/>
          </p:nvSpPr>
          <p:spPr>
            <a:xfrm rot="19792901">
              <a:off x="2352268" y="531673"/>
              <a:ext cx="625192" cy="236482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9" name="円/楕円 28"/>
            <p:cNvSpPr/>
            <p:nvPr/>
          </p:nvSpPr>
          <p:spPr>
            <a:xfrm rot="19008813">
              <a:off x="4342254" y="2127681"/>
              <a:ext cx="1691095" cy="76874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6185335" y="3439552"/>
              <a:ext cx="180296" cy="970670"/>
            </a:xfrm>
            <a:custGeom>
              <a:avLst/>
              <a:gdLst>
                <a:gd name="connsiteX0" fmla="*/ 141921 w 240395"/>
                <a:gd name="connsiteY0" fmla="*/ 0 h 1294227"/>
                <a:gd name="connsiteX1" fmla="*/ 170056 w 240395"/>
                <a:gd name="connsiteY1" fmla="*/ 70338 h 1294227"/>
                <a:gd name="connsiteX2" fmla="*/ 198192 w 240395"/>
                <a:gd name="connsiteY2" fmla="*/ 98474 h 1294227"/>
                <a:gd name="connsiteX3" fmla="*/ 240395 w 240395"/>
                <a:gd name="connsiteY3" fmla="*/ 267286 h 1294227"/>
                <a:gd name="connsiteX4" fmla="*/ 226327 w 240395"/>
                <a:gd name="connsiteY4" fmla="*/ 464234 h 1294227"/>
                <a:gd name="connsiteX5" fmla="*/ 198192 w 240395"/>
                <a:gd name="connsiteY5" fmla="*/ 506437 h 1294227"/>
                <a:gd name="connsiteX6" fmla="*/ 170056 w 240395"/>
                <a:gd name="connsiteY6" fmla="*/ 647114 h 1294227"/>
                <a:gd name="connsiteX7" fmla="*/ 141921 w 240395"/>
                <a:gd name="connsiteY7" fmla="*/ 773723 h 1294227"/>
                <a:gd name="connsiteX8" fmla="*/ 85650 w 240395"/>
                <a:gd name="connsiteY8" fmla="*/ 829994 h 1294227"/>
                <a:gd name="connsiteX9" fmla="*/ 71582 w 240395"/>
                <a:gd name="connsiteY9" fmla="*/ 956603 h 1294227"/>
                <a:gd name="connsiteX10" fmla="*/ 57515 w 240395"/>
                <a:gd name="connsiteY10" fmla="*/ 998806 h 1294227"/>
                <a:gd name="connsiteX11" fmla="*/ 43447 w 240395"/>
                <a:gd name="connsiteY11" fmla="*/ 1069144 h 1294227"/>
                <a:gd name="connsiteX12" fmla="*/ 1244 w 240395"/>
                <a:gd name="connsiteY12" fmla="*/ 1209821 h 1294227"/>
                <a:gd name="connsiteX13" fmla="*/ 1244 w 240395"/>
                <a:gd name="connsiteY13" fmla="*/ 1294227 h 129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395" h="1294227">
                  <a:moveTo>
                    <a:pt x="141921" y="0"/>
                  </a:moveTo>
                  <a:cubicBezTo>
                    <a:pt x="151299" y="23446"/>
                    <a:pt x="157527" y="48413"/>
                    <a:pt x="170056" y="70338"/>
                  </a:cubicBezTo>
                  <a:cubicBezTo>
                    <a:pt x="176637" y="81854"/>
                    <a:pt x="192260" y="86611"/>
                    <a:pt x="198192" y="98474"/>
                  </a:cubicBezTo>
                  <a:cubicBezTo>
                    <a:pt x="226057" y="154205"/>
                    <a:pt x="230386" y="207230"/>
                    <a:pt x="240395" y="267286"/>
                  </a:cubicBezTo>
                  <a:cubicBezTo>
                    <a:pt x="235706" y="332935"/>
                    <a:pt x="237765" y="399419"/>
                    <a:pt x="226327" y="464234"/>
                  </a:cubicBezTo>
                  <a:cubicBezTo>
                    <a:pt x="223389" y="480884"/>
                    <a:pt x="203164" y="490277"/>
                    <a:pt x="198192" y="506437"/>
                  </a:cubicBezTo>
                  <a:cubicBezTo>
                    <a:pt x="184128" y="552143"/>
                    <a:pt x="179435" y="600222"/>
                    <a:pt x="170056" y="647114"/>
                  </a:cubicBezTo>
                  <a:cubicBezTo>
                    <a:pt x="168703" y="653881"/>
                    <a:pt x="157132" y="752427"/>
                    <a:pt x="141921" y="773723"/>
                  </a:cubicBezTo>
                  <a:cubicBezTo>
                    <a:pt x="126503" y="795308"/>
                    <a:pt x="85650" y="829994"/>
                    <a:pt x="85650" y="829994"/>
                  </a:cubicBezTo>
                  <a:cubicBezTo>
                    <a:pt x="80961" y="872197"/>
                    <a:pt x="78563" y="914718"/>
                    <a:pt x="71582" y="956603"/>
                  </a:cubicBezTo>
                  <a:cubicBezTo>
                    <a:pt x="69144" y="971230"/>
                    <a:pt x="61111" y="984420"/>
                    <a:pt x="57515" y="998806"/>
                  </a:cubicBezTo>
                  <a:cubicBezTo>
                    <a:pt x="51716" y="1022002"/>
                    <a:pt x="49738" y="1046076"/>
                    <a:pt x="43447" y="1069144"/>
                  </a:cubicBezTo>
                  <a:cubicBezTo>
                    <a:pt x="36489" y="1094655"/>
                    <a:pt x="4713" y="1175131"/>
                    <a:pt x="1244" y="1209821"/>
                  </a:cubicBezTo>
                  <a:cubicBezTo>
                    <a:pt x="-1556" y="1237817"/>
                    <a:pt x="1244" y="1266092"/>
                    <a:pt x="1244" y="129422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5690382" y="3270739"/>
              <a:ext cx="464234" cy="706901"/>
            </a:xfrm>
            <a:custGeom>
              <a:avLst/>
              <a:gdLst>
                <a:gd name="connsiteX0" fmla="*/ 0 w 618979"/>
                <a:gd name="connsiteY0" fmla="*/ 942535 h 942535"/>
                <a:gd name="connsiteX1" fmla="*/ 84407 w 618979"/>
                <a:gd name="connsiteY1" fmla="*/ 928467 h 942535"/>
                <a:gd name="connsiteX2" fmla="*/ 126610 w 618979"/>
                <a:gd name="connsiteY2" fmla="*/ 914400 h 942535"/>
                <a:gd name="connsiteX3" fmla="*/ 225083 w 618979"/>
                <a:gd name="connsiteY3" fmla="*/ 886264 h 942535"/>
                <a:gd name="connsiteX4" fmla="*/ 239151 w 618979"/>
                <a:gd name="connsiteY4" fmla="*/ 844061 h 942535"/>
                <a:gd name="connsiteX5" fmla="*/ 295422 w 618979"/>
                <a:gd name="connsiteY5" fmla="*/ 787790 h 942535"/>
                <a:gd name="connsiteX6" fmla="*/ 323557 w 618979"/>
                <a:gd name="connsiteY6" fmla="*/ 520504 h 942535"/>
                <a:gd name="connsiteX7" fmla="*/ 337625 w 618979"/>
                <a:gd name="connsiteY7" fmla="*/ 450166 h 942535"/>
                <a:gd name="connsiteX8" fmla="*/ 393896 w 618979"/>
                <a:gd name="connsiteY8" fmla="*/ 379827 h 942535"/>
                <a:gd name="connsiteX9" fmla="*/ 422031 w 618979"/>
                <a:gd name="connsiteY9" fmla="*/ 337624 h 942535"/>
                <a:gd name="connsiteX10" fmla="*/ 464234 w 618979"/>
                <a:gd name="connsiteY10" fmla="*/ 196947 h 942535"/>
                <a:gd name="connsiteX11" fmla="*/ 492370 w 618979"/>
                <a:gd name="connsiteY11" fmla="*/ 112541 h 942535"/>
                <a:gd name="connsiteX12" fmla="*/ 562708 w 618979"/>
                <a:gd name="connsiteY12" fmla="*/ 42203 h 942535"/>
                <a:gd name="connsiteX13" fmla="*/ 618979 w 618979"/>
                <a:gd name="connsiteY13" fmla="*/ 0 h 9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8979" h="942535">
                  <a:moveTo>
                    <a:pt x="0" y="942535"/>
                  </a:moveTo>
                  <a:cubicBezTo>
                    <a:pt x="28136" y="937846"/>
                    <a:pt x="56562" y="934655"/>
                    <a:pt x="84407" y="928467"/>
                  </a:cubicBezTo>
                  <a:cubicBezTo>
                    <a:pt x="98882" y="925250"/>
                    <a:pt x="112352" y="918474"/>
                    <a:pt x="126610" y="914400"/>
                  </a:cubicBezTo>
                  <a:cubicBezTo>
                    <a:pt x="250232" y="879080"/>
                    <a:pt x="123915" y="919988"/>
                    <a:pt x="225083" y="886264"/>
                  </a:cubicBezTo>
                  <a:cubicBezTo>
                    <a:pt x="229772" y="872196"/>
                    <a:pt x="230532" y="856128"/>
                    <a:pt x="239151" y="844061"/>
                  </a:cubicBezTo>
                  <a:cubicBezTo>
                    <a:pt x="254569" y="822476"/>
                    <a:pt x="295422" y="787790"/>
                    <a:pt x="295422" y="787790"/>
                  </a:cubicBezTo>
                  <a:cubicBezTo>
                    <a:pt x="308229" y="621296"/>
                    <a:pt x="301048" y="644306"/>
                    <a:pt x="323557" y="520504"/>
                  </a:cubicBezTo>
                  <a:cubicBezTo>
                    <a:pt x="327834" y="496979"/>
                    <a:pt x="329229" y="472554"/>
                    <a:pt x="337625" y="450166"/>
                  </a:cubicBezTo>
                  <a:cubicBezTo>
                    <a:pt x="352907" y="409413"/>
                    <a:pt x="369659" y="410123"/>
                    <a:pt x="393896" y="379827"/>
                  </a:cubicBezTo>
                  <a:cubicBezTo>
                    <a:pt x="404458" y="366625"/>
                    <a:pt x="415164" y="353074"/>
                    <a:pt x="422031" y="337624"/>
                  </a:cubicBezTo>
                  <a:cubicBezTo>
                    <a:pt x="452646" y="268741"/>
                    <a:pt x="445344" y="259912"/>
                    <a:pt x="464234" y="196947"/>
                  </a:cubicBezTo>
                  <a:cubicBezTo>
                    <a:pt x="472756" y="168540"/>
                    <a:pt x="475919" y="137217"/>
                    <a:pt x="492370" y="112541"/>
                  </a:cubicBezTo>
                  <a:cubicBezTo>
                    <a:pt x="540603" y="40191"/>
                    <a:pt x="495718" y="95796"/>
                    <a:pt x="562708" y="42203"/>
                  </a:cubicBezTo>
                  <a:cubicBezTo>
                    <a:pt x="621956" y="-5196"/>
                    <a:pt x="560244" y="29365"/>
                    <a:pt x="618979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5394961" y="3281289"/>
              <a:ext cx="432581" cy="432582"/>
            </a:xfrm>
            <a:custGeom>
              <a:avLst/>
              <a:gdLst>
                <a:gd name="connsiteX0" fmla="*/ 0 w 576775"/>
                <a:gd name="connsiteY0" fmla="*/ 576776 h 576776"/>
                <a:gd name="connsiteX1" fmla="*/ 42203 w 576775"/>
                <a:gd name="connsiteY1" fmla="*/ 506437 h 576776"/>
                <a:gd name="connsiteX2" fmla="*/ 84406 w 576775"/>
                <a:gd name="connsiteY2" fmla="*/ 492370 h 576776"/>
                <a:gd name="connsiteX3" fmla="*/ 112542 w 576775"/>
                <a:gd name="connsiteY3" fmla="*/ 464234 h 576776"/>
                <a:gd name="connsiteX4" fmla="*/ 140677 w 576775"/>
                <a:gd name="connsiteY4" fmla="*/ 422031 h 576776"/>
                <a:gd name="connsiteX5" fmla="*/ 154745 w 576775"/>
                <a:gd name="connsiteY5" fmla="*/ 379828 h 576776"/>
                <a:gd name="connsiteX6" fmla="*/ 196948 w 576775"/>
                <a:gd name="connsiteY6" fmla="*/ 351693 h 576776"/>
                <a:gd name="connsiteX7" fmla="*/ 211015 w 576775"/>
                <a:gd name="connsiteY7" fmla="*/ 309490 h 576776"/>
                <a:gd name="connsiteX8" fmla="*/ 239151 w 576775"/>
                <a:gd name="connsiteY8" fmla="*/ 281354 h 576776"/>
                <a:gd name="connsiteX9" fmla="*/ 295422 w 576775"/>
                <a:gd name="connsiteY9" fmla="*/ 168813 h 576776"/>
                <a:gd name="connsiteX10" fmla="*/ 309489 w 576775"/>
                <a:gd name="connsiteY10" fmla="*/ 126610 h 576776"/>
                <a:gd name="connsiteX11" fmla="*/ 393895 w 576775"/>
                <a:gd name="connsiteY11" fmla="*/ 84406 h 576776"/>
                <a:gd name="connsiteX12" fmla="*/ 422031 w 576775"/>
                <a:gd name="connsiteY12" fmla="*/ 56271 h 576776"/>
                <a:gd name="connsiteX13" fmla="*/ 506437 w 576775"/>
                <a:gd name="connsiteY13" fmla="*/ 28136 h 576776"/>
                <a:gd name="connsiteX14" fmla="*/ 576775 w 576775"/>
                <a:gd name="connsiteY14" fmla="*/ 0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775" h="576776">
                  <a:moveTo>
                    <a:pt x="0" y="576776"/>
                  </a:moveTo>
                  <a:cubicBezTo>
                    <a:pt x="14068" y="553330"/>
                    <a:pt x="22869" y="525771"/>
                    <a:pt x="42203" y="506437"/>
                  </a:cubicBezTo>
                  <a:cubicBezTo>
                    <a:pt x="52688" y="495952"/>
                    <a:pt x="71691" y="499999"/>
                    <a:pt x="84406" y="492370"/>
                  </a:cubicBezTo>
                  <a:cubicBezTo>
                    <a:pt x="95779" y="485546"/>
                    <a:pt x="104256" y="474591"/>
                    <a:pt x="112542" y="464234"/>
                  </a:cubicBezTo>
                  <a:cubicBezTo>
                    <a:pt x="123104" y="451032"/>
                    <a:pt x="133116" y="437153"/>
                    <a:pt x="140677" y="422031"/>
                  </a:cubicBezTo>
                  <a:cubicBezTo>
                    <a:pt x="147309" y="408768"/>
                    <a:pt x="145482" y="391407"/>
                    <a:pt x="154745" y="379828"/>
                  </a:cubicBezTo>
                  <a:cubicBezTo>
                    <a:pt x="165307" y="366626"/>
                    <a:pt x="182880" y="361071"/>
                    <a:pt x="196948" y="351693"/>
                  </a:cubicBezTo>
                  <a:cubicBezTo>
                    <a:pt x="201637" y="337625"/>
                    <a:pt x="203386" y="322205"/>
                    <a:pt x="211015" y="309490"/>
                  </a:cubicBezTo>
                  <a:cubicBezTo>
                    <a:pt x="217839" y="298117"/>
                    <a:pt x="233219" y="293217"/>
                    <a:pt x="239151" y="281354"/>
                  </a:cubicBezTo>
                  <a:cubicBezTo>
                    <a:pt x="303809" y="152037"/>
                    <a:pt x="231857" y="232376"/>
                    <a:pt x="295422" y="168813"/>
                  </a:cubicBezTo>
                  <a:cubicBezTo>
                    <a:pt x="300111" y="154745"/>
                    <a:pt x="300226" y="138189"/>
                    <a:pt x="309489" y="126610"/>
                  </a:cubicBezTo>
                  <a:cubicBezTo>
                    <a:pt x="329322" y="101818"/>
                    <a:pt x="366093" y="93674"/>
                    <a:pt x="393895" y="84406"/>
                  </a:cubicBezTo>
                  <a:cubicBezTo>
                    <a:pt x="403274" y="75028"/>
                    <a:pt x="410168" y="62202"/>
                    <a:pt x="422031" y="56271"/>
                  </a:cubicBezTo>
                  <a:cubicBezTo>
                    <a:pt x="448557" y="43008"/>
                    <a:pt x="478302" y="37514"/>
                    <a:pt x="506437" y="28136"/>
                  </a:cubicBezTo>
                  <a:cubicBezTo>
                    <a:pt x="558585" y="10753"/>
                    <a:pt x="535379" y="20699"/>
                    <a:pt x="576775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5933050" y="3587200"/>
              <a:ext cx="316523" cy="527600"/>
            </a:xfrm>
            <a:custGeom>
              <a:avLst/>
              <a:gdLst>
                <a:gd name="connsiteX0" fmla="*/ 0 w 422031"/>
                <a:gd name="connsiteY0" fmla="*/ 703466 h 703466"/>
                <a:gd name="connsiteX1" fmla="*/ 70339 w 422031"/>
                <a:gd name="connsiteY1" fmla="*/ 675331 h 703466"/>
                <a:gd name="connsiteX2" fmla="*/ 126610 w 422031"/>
                <a:gd name="connsiteY2" fmla="*/ 619060 h 703466"/>
                <a:gd name="connsiteX3" fmla="*/ 182880 w 422031"/>
                <a:gd name="connsiteY3" fmla="*/ 548721 h 703466"/>
                <a:gd name="connsiteX4" fmla="*/ 211016 w 422031"/>
                <a:gd name="connsiteY4" fmla="*/ 520586 h 703466"/>
                <a:gd name="connsiteX5" fmla="*/ 239151 w 422031"/>
                <a:gd name="connsiteY5" fmla="*/ 408044 h 703466"/>
                <a:gd name="connsiteX6" fmla="*/ 253219 w 422031"/>
                <a:gd name="connsiteY6" fmla="*/ 365841 h 703466"/>
                <a:gd name="connsiteX7" fmla="*/ 309490 w 422031"/>
                <a:gd name="connsiteY7" fmla="*/ 281435 h 703466"/>
                <a:gd name="connsiteX8" fmla="*/ 337625 w 422031"/>
                <a:gd name="connsiteY8" fmla="*/ 197029 h 703466"/>
                <a:gd name="connsiteX9" fmla="*/ 379828 w 422031"/>
                <a:gd name="connsiteY9" fmla="*/ 42284 h 703466"/>
                <a:gd name="connsiteX10" fmla="*/ 422031 w 422031"/>
                <a:gd name="connsiteY10" fmla="*/ 81 h 70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2031" h="703466">
                  <a:moveTo>
                    <a:pt x="0" y="703466"/>
                  </a:moveTo>
                  <a:cubicBezTo>
                    <a:pt x="23446" y="694088"/>
                    <a:pt x="49328" y="689338"/>
                    <a:pt x="70339" y="675331"/>
                  </a:cubicBezTo>
                  <a:cubicBezTo>
                    <a:pt x="92410" y="660617"/>
                    <a:pt x="107853" y="637817"/>
                    <a:pt x="126610" y="619060"/>
                  </a:cubicBezTo>
                  <a:cubicBezTo>
                    <a:pt x="194545" y="551124"/>
                    <a:pt x="111893" y="637454"/>
                    <a:pt x="182880" y="548721"/>
                  </a:cubicBezTo>
                  <a:cubicBezTo>
                    <a:pt x="191166" y="538364"/>
                    <a:pt x="201637" y="529964"/>
                    <a:pt x="211016" y="520586"/>
                  </a:cubicBezTo>
                  <a:lnTo>
                    <a:pt x="239151" y="408044"/>
                  </a:lnTo>
                  <a:cubicBezTo>
                    <a:pt x="242747" y="393658"/>
                    <a:pt x="246018" y="378804"/>
                    <a:pt x="253219" y="365841"/>
                  </a:cubicBezTo>
                  <a:cubicBezTo>
                    <a:pt x="269641" y="336282"/>
                    <a:pt x="309490" y="281435"/>
                    <a:pt x="309490" y="281435"/>
                  </a:cubicBezTo>
                  <a:cubicBezTo>
                    <a:pt x="318868" y="253300"/>
                    <a:pt x="331809" y="226110"/>
                    <a:pt x="337625" y="197029"/>
                  </a:cubicBezTo>
                  <a:cubicBezTo>
                    <a:pt x="357509" y="97609"/>
                    <a:pt x="344132" y="149374"/>
                    <a:pt x="379828" y="42284"/>
                  </a:cubicBezTo>
                  <a:cubicBezTo>
                    <a:pt x="395196" y="-3821"/>
                    <a:pt x="395318" y="81"/>
                    <a:pt x="422031" y="81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5458265" y="3091376"/>
              <a:ext cx="791308" cy="1118381"/>
            </a:xfrm>
            <a:custGeom>
              <a:avLst/>
              <a:gdLst>
                <a:gd name="connsiteX0" fmla="*/ 1055077 w 1055077"/>
                <a:gd name="connsiteY0" fmla="*/ 0 h 1491175"/>
                <a:gd name="connsiteX1" fmla="*/ 1012874 w 1055077"/>
                <a:gd name="connsiteY1" fmla="*/ 478301 h 1491175"/>
                <a:gd name="connsiteX2" fmla="*/ 984739 w 1055077"/>
                <a:gd name="connsiteY2" fmla="*/ 506437 h 1491175"/>
                <a:gd name="connsiteX3" fmla="*/ 942536 w 1055077"/>
                <a:gd name="connsiteY3" fmla="*/ 590843 h 1491175"/>
                <a:gd name="connsiteX4" fmla="*/ 928468 w 1055077"/>
                <a:gd name="connsiteY4" fmla="*/ 633046 h 1491175"/>
                <a:gd name="connsiteX5" fmla="*/ 872197 w 1055077"/>
                <a:gd name="connsiteY5" fmla="*/ 717452 h 1491175"/>
                <a:gd name="connsiteX6" fmla="*/ 759656 w 1055077"/>
                <a:gd name="connsiteY6" fmla="*/ 1055077 h 1491175"/>
                <a:gd name="connsiteX7" fmla="*/ 689317 w 1055077"/>
                <a:gd name="connsiteY7" fmla="*/ 1181686 h 1491175"/>
                <a:gd name="connsiteX8" fmla="*/ 604911 w 1055077"/>
                <a:gd name="connsiteY8" fmla="*/ 1209821 h 1491175"/>
                <a:gd name="connsiteX9" fmla="*/ 576776 w 1055077"/>
                <a:gd name="connsiteY9" fmla="*/ 1237957 h 1491175"/>
                <a:gd name="connsiteX10" fmla="*/ 492369 w 1055077"/>
                <a:gd name="connsiteY10" fmla="*/ 1266092 h 1491175"/>
                <a:gd name="connsiteX11" fmla="*/ 450166 w 1055077"/>
                <a:gd name="connsiteY11" fmla="*/ 1280160 h 1491175"/>
                <a:gd name="connsiteX12" fmla="*/ 407963 w 1055077"/>
                <a:gd name="connsiteY12" fmla="*/ 1308295 h 1491175"/>
                <a:gd name="connsiteX13" fmla="*/ 379828 w 1055077"/>
                <a:gd name="connsiteY13" fmla="*/ 1336431 h 1491175"/>
                <a:gd name="connsiteX14" fmla="*/ 337625 w 1055077"/>
                <a:gd name="connsiteY14" fmla="*/ 1350498 h 1491175"/>
                <a:gd name="connsiteX15" fmla="*/ 267286 w 1055077"/>
                <a:gd name="connsiteY15" fmla="*/ 1406769 h 1491175"/>
                <a:gd name="connsiteX16" fmla="*/ 168812 w 1055077"/>
                <a:gd name="connsiteY16" fmla="*/ 1434904 h 1491175"/>
                <a:gd name="connsiteX17" fmla="*/ 84406 w 1055077"/>
                <a:gd name="connsiteY17" fmla="*/ 1463040 h 1491175"/>
                <a:gd name="connsiteX18" fmla="*/ 42203 w 1055077"/>
                <a:gd name="connsiteY18" fmla="*/ 1477108 h 1491175"/>
                <a:gd name="connsiteX19" fmla="*/ 0 w 1055077"/>
                <a:gd name="connsiteY19" fmla="*/ 1491175 h 149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5077" h="1491175">
                  <a:moveTo>
                    <a:pt x="1055077" y="0"/>
                  </a:moveTo>
                  <a:cubicBezTo>
                    <a:pt x="1039950" y="423533"/>
                    <a:pt x="1082555" y="269255"/>
                    <a:pt x="1012874" y="478301"/>
                  </a:cubicBezTo>
                  <a:cubicBezTo>
                    <a:pt x="1008680" y="490884"/>
                    <a:pt x="994117" y="497058"/>
                    <a:pt x="984739" y="506437"/>
                  </a:cubicBezTo>
                  <a:cubicBezTo>
                    <a:pt x="949379" y="612516"/>
                    <a:pt x="997077" y="481761"/>
                    <a:pt x="942536" y="590843"/>
                  </a:cubicBezTo>
                  <a:cubicBezTo>
                    <a:pt x="935904" y="604106"/>
                    <a:pt x="935669" y="620083"/>
                    <a:pt x="928468" y="633046"/>
                  </a:cubicBezTo>
                  <a:cubicBezTo>
                    <a:pt x="912046" y="662605"/>
                    <a:pt x="882890" y="685373"/>
                    <a:pt x="872197" y="717452"/>
                  </a:cubicBezTo>
                  <a:lnTo>
                    <a:pt x="759656" y="1055077"/>
                  </a:lnTo>
                  <a:cubicBezTo>
                    <a:pt x="747270" y="1092237"/>
                    <a:pt x="725595" y="1169594"/>
                    <a:pt x="689317" y="1181686"/>
                  </a:cubicBezTo>
                  <a:lnTo>
                    <a:pt x="604911" y="1209821"/>
                  </a:lnTo>
                  <a:cubicBezTo>
                    <a:pt x="595533" y="1219200"/>
                    <a:pt x="588639" y="1232026"/>
                    <a:pt x="576776" y="1237957"/>
                  </a:cubicBezTo>
                  <a:cubicBezTo>
                    <a:pt x="550250" y="1251220"/>
                    <a:pt x="520505" y="1256714"/>
                    <a:pt x="492369" y="1266092"/>
                  </a:cubicBezTo>
                  <a:cubicBezTo>
                    <a:pt x="478301" y="1270781"/>
                    <a:pt x="462504" y="1271935"/>
                    <a:pt x="450166" y="1280160"/>
                  </a:cubicBezTo>
                  <a:cubicBezTo>
                    <a:pt x="436098" y="1289538"/>
                    <a:pt x="421165" y="1297733"/>
                    <a:pt x="407963" y="1308295"/>
                  </a:cubicBezTo>
                  <a:cubicBezTo>
                    <a:pt x="397606" y="1316581"/>
                    <a:pt x="391201" y="1329607"/>
                    <a:pt x="379828" y="1336431"/>
                  </a:cubicBezTo>
                  <a:cubicBezTo>
                    <a:pt x="367113" y="1344060"/>
                    <a:pt x="351693" y="1345809"/>
                    <a:pt x="337625" y="1350498"/>
                  </a:cubicBezTo>
                  <a:cubicBezTo>
                    <a:pt x="311455" y="1376668"/>
                    <a:pt x="302779" y="1389022"/>
                    <a:pt x="267286" y="1406769"/>
                  </a:cubicBezTo>
                  <a:cubicBezTo>
                    <a:pt x="243641" y="1418591"/>
                    <a:pt x="191357" y="1428141"/>
                    <a:pt x="168812" y="1434904"/>
                  </a:cubicBezTo>
                  <a:cubicBezTo>
                    <a:pt x="140405" y="1443426"/>
                    <a:pt x="112541" y="1453661"/>
                    <a:pt x="84406" y="1463040"/>
                  </a:cubicBezTo>
                  <a:lnTo>
                    <a:pt x="42203" y="1477108"/>
                  </a:lnTo>
                  <a:lnTo>
                    <a:pt x="0" y="1491175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4624753" y="1856936"/>
              <a:ext cx="95861" cy="538089"/>
            </a:xfrm>
            <a:custGeom>
              <a:avLst/>
              <a:gdLst>
                <a:gd name="connsiteX0" fmla="*/ 0 w 127814"/>
                <a:gd name="connsiteY0" fmla="*/ 0 h 717452"/>
                <a:gd name="connsiteX1" fmla="*/ 42204 w 127814"/>
                <a:gd name="connsiteY1" fmla="*/ 70338 h 717452"/>
                <a:gd name="connsiteX2" fmla="*/ 70339 w 127814"/>
                <a:gd name="connsiteY2" fmla="*/ 98474 h 717452"/>
                <a:gd name="connsiteX3" fmla="*/ 98474 w 127814"/>
                <a:gd name="connsiteY3" fmla="*/ 182880 h 717452"/>
                <a:gd name="connsiteX4" fmla="*/ 112542 w 127814"/>
                <a:gd name="connsiteY4" fmla="*/ 450166 h 717452"/>
                <a:gd name="connsiteX5" fmla="*/ 126610 w 127814"/>
                <a:gd name="connsiteY5" fmla="*/ 562708 h 717452"/>
                <a:gd name="connsiteX6" fmla="*/ 126610 w 127814"/>
                <a:gd name="connsiteY6" fmla="*/ 717452 h 71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14" h="717452">
                  <a:moveTo>
                    <a:pt x="0" y="0"/>
                  </a:moveTo>
                  <a:cubicBezTo>
                    <a:pt x="14068" y="23446"/>
                    <a:pt x="26311" y="48088"/>
                    <a:pt x="42204" y="70338"/>
                  </a:cubicBezTo>
                  <a:cubicBezTo>
                    <a:pt x="49913" y="81131"/>
                    <a:pt x="64408" y="86611"/>
                    <a:pt x="70339" y="98474"/>
                  </a:cubicBezTo>
                  <a:cubicBezTo>
                    <a:pt x="83602" y="125000"/>
                    <a:pt x="98474" y="182880"/>
                    <a:pt x="98474" y="182880"/>
                  </a:cubicBezTo>
                  <a:cubicBezTo>
                    <a:pt x="103163" y="271975"/>
                    <a:pt x="105951" y="361191"/>
                    <a:pt x="112542" y="450166"/>
                  </a:cubicBezTo>
                  <a:cubicBezTo>
                    <a:pt x="115335" y="487869"/>
                    <a:pt x="124623" y="524954"/>
                    <a:pt x="126610" y="562708"/>
                  </a:cubicBezTo>
                  <a:cubicBezTo>
                    <a:pt x="129321" y="614218"/>
                    <a:pt x="126610" y="665871"/>
                    <a:pt x="126610" y="71745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5013634" y="1276644"/>
              <a:ext cx="43716" cy="696350"/>
            </a:xfrm>
            <a:custGeom>
              <a:avLst/>
              <a:gdLst>
                <a:gd name="connsiteX0" fmla="*/ 30133 w 58288"/>
                <a:gd name="connsiteY0" fmla="*/ 0 h 928467"/>
                <a:gd name="connsiteX1" fmla="*/ 16066 w 58288"/>
                <a:gd name="connsiteY1" fmla="*/ 225083 h 928467"/>
                <a:gd name="connsiteX2" fmla="*/ 1998 w 58288"/>
                <a:gd name="connsiteY2" fmla="*/ 281354 h 928467"/>
                <a:gd name="connsiteX3" fmla="*/ 30133 w 58288"/>
                <a:gd name="connsiteY3" fmla="*/ 703384 h 928467"/>
                <a:gd name="connsiteX4" fmla="*/ 44201 w 58288"/>
                <a:gd name="connsiteY4" fmla="*/ 858129 h 928467"/>
                <a:gd name="connsiteX5" fmla="*/ 58269 w 58288"/>
                <a:gd name="connsiteY5" fmla="*/ 928467 h 92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88" h="928467">
                  <a:moveTo>
                    <a:pt x="30133" y="0"/>
                  </a:moveTo>
                  <a:cubicBezTo>
                    <a:pt x="25444" y="75028"/>
                    <a:pt x="23546" y="150282"/>
                    <a:pt x="16066" y="225083"/>
                  </a:cubicBezTo>
                  <a:cubicBezTo>
                    <a:pt x="14142" y="244321"/>
                    <a:pt x="1998" y="262020"/>
                    <a:pt x="1998" y="281354"/>
                  </a:cubicBezTo>
                  <a:cubicBezTo>
                    <a:pt x="1998" y="607187"/>
                    <a:pt x="-11178" y="538135"/>
                    <a:pt x="30133" y="703384"/>
                  </a:cubicBezTo>
                  <a:cubicBezTo>
                    <a:pt x="34822" y="754966"/>
                    <a:pt x="37356" y="806789"/>
                    <a:pt x="44201" y="858129"/>
                  </a:cubicBezTo>
                  <a:cubicBezTo>
                    <a:pt x="59406" y="972166"/>
                    <a:pt x="58269" y="882159"/>
                    <a:pt x="58269" y="92846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4846320" y="1308296"/>
              <a:ext cx="105508" cy="812409"/>
            </a:xfrm>
            <a:custGeom>
              <a:avLst/>
              <a:gdLst>
                <a:gd name="connsiteX0" fmla="*/ 140677 w 140677"/>
                <a:gd name="connsiteY0" fmla="*/ 1083212 h 1083212"/>
                <a:gd name="connsiteX1" fmla="*/ 126609 w 140677"/>
                <a:gd name="connsiteY1" fmla="*/ 970671 h 1083212"/>
                <a:gd name="connsiteX2" fmla="*/ 98474 w 140677"/>
                <a:gd name="connsiteY2" fmla="*/ 872197 h 1083212"/>
                <a:gd name="connsiteX3" fmla="*/ 84406 w 140677"/>
                <a:gd name="connsiteY3" fmla="*/ 745588 h 1083212"/>
                <a:gd name="connsiteX4" fmla="*/ 56271 w 140677"/>
                <a:gd name="connsiteY4" fmla="*/ 548640 h 1083212"/>
                <a:gd name="connsiteX5" fmla="*/ 28135 w 140677"/>
                <a:gd name="connsiteY5" fmla="*/ 464234 h 1083212"/>
                <a:gd name="connsiteX6" fmla="*/ 14068 w 140677"/>
                <a:gd name="connsiteY6" fmla="*/ 422031 h 1083212"/>
                <a:gd name="connsiteX7" fmla="*/ 0 w 140677"/>
                <a:gd name="connsiteY7" fmla="*/ 379828 h 1083212"/>
                <a:gd name="connsiteX8" fmla="*/ 14068 w 140677"/>
                <a:gd name="connsiteY8" fmla="*/ 84406 h 1083212"/>
                <a:gd name="connsiteX9" fmla="*/ 28135 w 140677"/>
                <a:gd name="connsiteY9" fmla="*/ 42203 h 1083212"/>
                <a:gd name="connsiteX10" fmla="*/ 56271 w 140677"/>
                <a:gd name="connsiteY10" fmla="*/ 0 h 108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77" h="1083212">
                  <a:moveTo>
                    <a:pt x="140677" y="1083212"/>
                  </a:moveTo>
                  <a:cubicBezTo>
                    <a:pt x="135988" y="1045698"/>
                    <a:pt x="132824" y="1007962"/>
                    <a:pt x="126609" y="970671"/>
                  </a:cubicBezTo>
                  <a:cubicBezTo>
                    <a:pt x="120720" y="935336"/>
                    <a:pt x="109626" y="905652"/>
                    <a:pt x="98474" y="872197"/>
                  </a:cubicBezTo>
                  <a:cubicBezTo>
                    <a:pt x="93785" y="829994"/>
                    <a:pt x="88851" y="787817"/>
                    <a:pt x="84406" y="745588"/>
                  </a:cubicBezTo>
                  <a:cubicBezTo>
                    <a:pt x="73838" y="645196"/>
                    <a:pt x="79542" y="626210"/>
                    <a:pt x="56271" y="548640"/>
                  </a:cubicBezTo>
                  <a:cubicBezTo>
                    <a:pt x="47749" y="520233"/>
                    <a:pt x="37513" y="492369"/>
                    <a:pt x="28135" y="464234"/>
                  </a:cubicBezTo>
                  <a:lnTo>
                    <a:pt x="14068" y="422031"/>
                  </a:lnTo>
                  <a:lnTo>
                    <a:pt x="0" y="379828"/>
                  </a:lnTo>
                  <a:cubicBezTo>
                    <a:pt x="4689" y="281354"/>
                    <a:pt x="5881" y="182651"/>
                    <a:pt x="14068" y="84406"/>
                  </a:cubicBezTo>
                  <a:cubicBezTo>
                    <a:pt x="15299" y="69629"/>
                    <a:pt x="21503" y="55466"/>
                    <a:pt x="28135" y="42203"/>
                  </a:cubicBezTo>
                  <a:cubicBezTo>
                    <a:pt x="35696" y="27081"/>
                    <a:pt x="56271" y="0"/>
                    <a:pt x="56271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5183945" y="812409"/>
              <a:ext cx="75953" cy="1065628"/>
            </a:xfrm>
            <a:custGeom>
              <a:avLst/>
              <a:gdLst>
                <a:gd name="connsiteX0" fmla="*/ 42203 w 101271"/>
                <a:gd name="connsiteY0" fmla="*/ 1420837 h 1420837"/>
                <a:gd name="connsiteX1" fmla="*/ 28136 w 101271"/>
                <a:gd name="connsiteY1" fmla="*/ 1083213 h 1420837"/>
                <a:gd name="connsiteX2" fmla="*/ 70339 w 101271"/>
                <a:gd name="connsiteY2" fmla="*/ 928468 h 1420837"/>
                <a:gd name="connsiteX3" fmla="*/ 84406 w 101271"/>
                <a:gd name="connsiteY3" fmla="*/ 886265 h 1420837"/>
                <a:gd name="connsiteX4" fmla="*/ 84406 w 101271"/>
                <a:gd name="connsiteY4" fmla="*/ 464234 h 1420837"/>
                <a:gd name="connsiteX5" fmla="*/ 42203 w 101271"/>
                <a:gd name="connsiteY5" fmla="*/ 393896 h 1420837"/>
                <a:gd name="connsiteX6" fmla="*/ 14068 w 101271"/>
                <a:gd name="connsiteY6" fmla="*/ 309490 h 1420837"/>
                <a:gd name="connsiteX7" fmla="*/ 0 w 101271"/>
                <a:gd name="connsiteY7" fmla="*/ 267286 h 1420837"/>
                <a:gd name="connsiteX8" fmla="*/ 14068 w 101271"/>
                <a:gd name="connsiteY8" fmla="*/ 0 h 142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71" h="1420837">
                  <a:moveTo>
                    <a:pt x="42203" y="1420837"/>
                  </a:moveTo>
                  <a:cubicBezTo>
                    <a:pt x="-16963" y="1272920"/>
                    <a:pt x="5309" y="1357137"/>
                    <a:pt x="28136" y="1083213"/>
                  </a:cubicBezTo>
                  <a:cubicBezTo>
                    <a:pt x="32555" y="1030182"/>
                    <a:pt x="53822" y="978019"/>
                    <a:pt x="70339" y="928468"/>
                  </a:cubicBezTo>
                  <a:lnTo>
                    <a:pt x="84406" y="886265"/>
                  </a:lnTo>
                  <a:cubicBezTo>
                    <a:pt x="106392" y="688398"/>
                    <a:pt x="107388" y="740023"/>
                    <a:pt x="84406" y="464234"/>
                  </a:cubicBezTo>
                  <a:cubicBezTo>
                    <a:pt x="81086" y="424388"/>
                    <a:pt x="67461" y="419153"/>
                    <a:pt x="42203" y="393896"/>
                  </a:cubicBezTo>
                  <a:lnTo>
                    <a:pt x="14068" y="309490"/>
                  </a:lnTo>
                  <a:lnTo>
                    <a:pt x="0" y="267286"/>
                  </a:lnTo>
                  <a:lnTo>
                    <a:pt x="14068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4528500" y="2046850"/>
              <a:ext cx="96254" cy="590843"/>
            </a:xfrm>
            <a:custGeom>
              <a:avLst/>
              <a:gdLst>
                <a:gd name="connsiteX0" fmla="*/ 15797 w 128338"/>
                <a:gd name="connsiteY0" fmla="*/ 787791 h 787791"/>
                <a:gd name="connsiteX1" fmla="*/ 15797 w 128338"/>
                <a:gd name="connsiteY1" fmla="*/ 239151 h 787791"/>
                <a:gd name="connsiteX2" fmla="*/ 58000 w 128338"/>
                <a:gd name="connsiteY2" fmla="*/ 154745 h 787791"/>
                <a:gd name="connsiteX3" fmla="*/ 114271 w 128338"/>
                <a:gd name="connsiteY3" fmla="*/ 42203 h 787791"/>
                <a:gd name="connsiteX4" fmla="*/ 128338 w 128338"/>
                <a:gd name="connsiteY4" fmla="*/ 0 h 78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38" h="787791">
                  <a:moveTo>
                    <a:pt x="15797" y="787791"/>
                  </a:moveTo>
                  <a:cubicBezTo>
                    <a:pt x="-2950" y="525337"/>
                    <a:pt x="-7462" y="564767"/>
                    <a:pt x="15797" y="239151"/>
                  </a:cubicBezTo>
                  <a:cubicBezTo>
                    <a:pt x="19072" y="193306"/>
                    <a:pt x="40042" y="195151"/>
                    <a:pt x="58000" y="154745"/>
                  </a:cubicBezTo>
                  <a:cubicBezTo>
                    <a:pt x="109727" y="38359"/>
                    <a:pt x="56489" y="99985"/>
                    <a:pt x="114271" y="42203"/>
                  </a:cubicBezTo>
                  <a:lnTo>
                    <a:pt x="128338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0" y="-2046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534527"/>
            <a:ext cx="1990949" cy="806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⑷　尾根・谷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" name="スライド番号プレースホルダー 2"/>
          <p:cNvSpPr>
            <a:spLocks noGrp="1"/>
          </p:cNvSpPr>
          <p:nvPr>
            <p:ph type="sldNum" sz="quarter" idx="4294967295"/>
          </p:nvPr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anchor="ctr"/>
          <a:lstStyle/>
          <a:p>
            <a:pPr algn="r"/>
            <a:fld id="{1CFDBF3E-0CDB-4C32-8F78-6D540899E23A}" type="slidenum">
              <a:rPr lang="ja-JP" altLang="en-US" sz="1800" smtClean="0">
                <a:solidFill>
                  <a:prstClr val="black"/>
                </a:solidFill>
              </a:rPr>
              <a:pPr algn="r"/>
              <a:t>7</a:t>
            </a:fld>
            <a:endParaRPr lang="ja-JP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25047" y="-2443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FDBF3E-0CDB-4C32-8F78-6D540899E23A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42" y="585207"/>
            <a:ext cx="6858000" cy="415846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127406" y="4684809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カシミール３Ｄで作成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534527"/>
            <a:ext cx="1990949" cy="806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⑷　尾根・谷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1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2071182" y="587021"/>
            <a:ext cx="6858000" cy="4158462"/>
            <a:chOff x="1143000" y="411540"/>
            <a:chExt cx="6858000" cy="415846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411540"/>
              <a:ext cx="6858000" cy="4158462"/>
            </a:xfrm>
            <a:prstGeom prst="rect">
              <a:avLst/>
            </a:prstGeom>
          </p:spPr>
        </p:pic>
        <p:sp>
          <p:nvSpPr>
            <p:cNvPr id="6" name="フリーフォーム 5"/>
            <p:cNvSpPr/>
            <p:nvPr/>
          </p:nvSpPr>
          <p:spPr>
            <a:xfrm>
              <a:off x="4698602" y="1709225"/>
              <a:ext cx="643605" cy="1139483"/>
            </a:xfrm>
            <a:custGeom>
              <a:avLst/>
              <a:gdLst>
                <a:gd name="connsiteX0" fmla="*/ 858140 w 858140"/>
                <a:gd name="connsiteY0" fmla="*/ 0 h 1519311"/>
                <a:gd name="connsiteX1" fmla="*/ 717463 w 858140"/>
                <a:gd name="connsiteY1" fmla="*/ 98474 h 1519311"/>
                <a:gd name="connsiteX2" fmla="*/ 675260 w 858140"/>
                <a:gd name="connsiteY2" fmla="*/ 112542 h 1519311"/>
                <a:gd name="connsiteX3" fmla="*/ 633056 w 858140"/>
                <a:gd name="connsiteY3" fmla="*/ 126609 h 1519311"/>
                <a:gd name="connsiteX4" fmla="*/ 520515 w 858140"/>
                <a:gd name="connsiteY4" fmla="*/ 211016 h 1519311"/>
                <a:gd name="connsiteX5" fmla="*/ 506447 w 858140"/>
                <a:gd name="connsiteY5" fmla="*/ 253219 h 1519311"/>
                <a:gd name="connsiteX6" fmla="*/ 478312 w 858140"/>
                <a:gd name="connsiteY6" fmla="*/ 295422 h 1519311"/>
                <a:gd name="connsiteX7" fmla="*/ 492380 w 858140"/>
                <a:gd name="connsiteY7" fmla="*/ 478302 h 1519311"/>
                <a:gd name="connsiteX8" fmla="*/ 464244 w 858140"/>
                <a:gd name="connsiteY8" fmla="*/ 618979 h 1519311"/>
                <a:gd name="connsiteX9" fmla="*/ 393906 w 858140"/>
                <a:gd name="connsiteY9" fmla="*/ 689317 h 1519311"/>
                <a:gd name="connsiteX10" fmla="*/ 323567 w 858140"/>
                <a:gd name="connsiteY10" fmla="*/ 731520 h 1519311"/>
                <a:gd name="connsiteX11" fmla="*/ 295432 w 858140"/>
                <a:gd name="connsiteY11" fmla="*/ 759656 h 1519311"/>
                <a:gd name="connsiteX12" fmla="*/ 211026 w 858140"/>
                <a:gd name="connsiteY12" fmla="*/ 787791 h 1519311"/>
                <a:gd name="connsiteX13" fmla="*/ 196958 w 858140"/>
                <a:gd name="connsiteY13" fmla="*/ 829994 h 1519311"/>
                <a:gd name="connsiteX14" fmla="*/ 154755 w 858140"/>
                <a:gd name="connsiteY14" fmla="*/ 858129 h 1519311"/>
                <a:gd name="connsiteX15" fmla="*/ 126620 w 858140"/>
                <a:gd name="connsiteY15" fmla="*/ 886265 h 1519311"/>
                <a:gd name="connsiteX16" fmla="*/ 112552 w 858140"/>
                <a:gd name="connsiteY16" fmla="*/ 928468 h 1519311"/>
                <a:gd name="connsiteX17" fmla="*/ 84416 w 858140"/>
                <a:gd name="connsiteY17" fmla="*/ 956603 h 1519311"/>
                <a:gd name="connsiteX18" fmla="*/ 42213 w 858140"/>
                <a:gd name="connsiteY18" fmla="*/ 1041009 h 1519311"/>
                <a:gd name="connsiteX19" fmla="*/ 28146 w 858140"/>
                <a:gd name="connsiteY19" fmla="*/ 1336431 h 1519311"/>
                <a:gd name="connsiteX20" fmla="*/ 14078 w 858140"/>
                <a:gd name="connsiteY20" fmla="*/ 1434905 h 1519311"/>
                <a:gd name="connsiteX21" fmla="*/ 10 w 858140"/>
                <a:gd name="connsiteY21" fmla="*/ 1519311 h 151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140" h="1519311">
                  <a:moveTo>
                    <a:pt x="858140" y="0"/>
                  </a:moveTo>
                  <a:cubicBezTo>
                    <a:pt x="783342" y="93498"/>
                    <a:pt x="830355" y="60843"/>
                    <a:pt x="717463" y="98474"/>
                  </a:cubicBezTo>
                  <a:lnTo>
                    <a:pt x="675260" y="112542"/>
                  </a:lnTo>
                  <a:lnTo>
                    <a:pt x="633056" y="126609"/>
                  </a:lnTo>
                  <a:cubicBezTo>
                    <a:pt x="537614" y="190237"/>
                    <a:pt x="572560" y="158969"/>
                    <a:pt x="520515" y="211016"/>
                  </a:cubicBezTo>
                  <a:cubicBezTo>
                    <a:pt x="515826" y="225084"/>
                    <a:pt x="513079" y="239956"/>
                    <a:pt x="506447" y="253219"/>
                  </a:cubicBezTo>
                  <a:cubicBezTo>
                    <a:pt x="498886" y="268341"/>
                    <a:pt x="479367" y="278548"/>
                    <a:pt x="478312" y="295422"/>
                  </a:cubicBezTo>
                  <a:cubicBezTo>
                    <a:pt x="474498" y="356443"/>
                    <a:pt x="487691" y="417342"/>
                    <a:pt x="492380" y="478302"/>
                  </a:cubicBezTo>
                  <a:cubicBezTo>
                    <a:pt x="487195" y="514595"/>
                    <a:pt x="483887" y="579693"/>
                    <a:pt x="464244" y="618979"/>
                  </a:cubicBezTo>
                  <a:cubicBezTo>
                    <a:pt x="436109" y="675250"/>
                    <a:pt x="440799" y="651804"/>
                    <a:pt x="393906" y="689317"/>
                  </a:cubicBezTo>
                  <a:cubicBezTo>
                    <a:pt x="338733" y="733455"/>
                    <a:pt x="396858" y="707089"/>
                    <a:pt x="323567" y="731520"/>
                  </a:cubicBezTo>
                  <a:cubicBezTo>
                    <a:pt x="314189" y="740899"/>
                    <a:pt x="307295" y="753724"/>
                    <a:pt x="295432" y="759656"/>
                  </a:cubicBezTo>
                  <a:cubicBezTo>
                    <a:pt x="268906" y="772919"/>
                    <a:pt x="211026" y="787791"/>
                    <a:pt x="211026" y="787791"/>
                  </a:cubicBezTo>
                  <a:cubicBezTo>
                    <a:pt x="206337" y="801859"/>
                    <a:pt x="206221" y="818415"/>
                    <a:pt x="196958" y="829994"/>
                  </a:cubicBezTo>
                  <a:cubicBezTo>
                    <a:pt x="186396" y="843196"/>
                    <a:pt x="167957" y="847567"/>
                    <a:pt x="154755" y="858129"/>
                  </a:cubicBezTo>
                  <a:cubicBezTo>
                    <a:pt x="144398" y="866415"/>
                    <a:pt x="135998" y="876886"/>
                    <a:pt x="126620" y="886265"/>
                  </a:cubicBezTo>
                  <a:cubicBezTo>
                    <a:pt x="121931" y="900333"/>
                    <a:pt x="120181" y="915753"/>
                    <a:pt x="112552" y="928468"/>
                  </a:cubicBezTo>
                  <a:cubicBezTo>
                    <a:pt x="105728" y="939841"/>
                    <a:pt x="92702" y="946246"/>
                    <a:pt x="84416" y="956603"/>
                  </a:cubicBezTo>
                  <a:cubicBezTo>
                    <a:pt x="53251" y="995559"/>
                    <a:pt x="57071" y="996436"/>
                    <a:pt x="42213" y="1041009"/>
                  </a:cubicBezTo>
                  <a:cubicBezTo>
                    <a:pt x="37524" y="1139483"/>
                    <a:pt x="35170" y="1238096"/>
                    <a:pt x="28146" y="1336431"/>
                  </a:cubicBezTo>
                  <a:cubicBezTo>
                    <a:pt x="25784" y="1369505"/>
                    <a:pt x="19529" y="1402198"/>
                    <a:pt x="14078" y="1434905"/>
                  </a:cubicBezTo>
                  <a:cubicBezTo>
                    <a:pt x="-910" y="1524829"/>
                    <a:pt x="10" y="1478393"/>
                    <a:pt x="10" y="15193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139419" y="2416127"/>
              <a:ext cx="643597" cy="401796"/>
            </a:xfrm>
            <a:custGeom>
              <a:avLst/>
              <a:gdLst>
                <a:gd name="connsiteX0" fmla="*/ 858129 w 858129"/>
                <a:gd name="connsiteY0" fmla="*/ 0 h 535728"/>
                <a:gd name="connsiteX1" fmla="*/ 787790 w 858129"/>
                <a:gd name="connsiteY1" fmla="*/ 56270 h 535728"/>
                <a:gd name="connsiteX2" fmla="*/ 759655 w 858129"/>
                <a:gd name="connsiteY2" fmla="*/ 84406 h 535728"/>
                <a:gd name="connsiteX3" fmla="*/ 618978 w 858129"/>
                <a:gd name="connsiteY3" fmla="*/ 126609 h 535728"/>
                <a:gd name="connsiteX4" fmla="*/ 576775 w 858129"/>
                <a:gd name="connsiteY4" fmla="*/ 154744 h 535728"/>
                <a:gd name="connsiteX5" fmla="*/ 562707 w 858129"/>
                <a:gd name="connsiteY5" fmla="*/ 196947 h 535728"/>
                <a:gd name="connsiteX6" fmla="*/ 520504 w 858129"/>
                <a:gd name="connsiteY6" fmla="*/ 211015 h 535728"/>
                <a:gd name="connsiteX7" fmla="*/ 478301 w 858129"/>
                <a:gd name="connsiteY7" fmla="*/ 239150 h 535728"/>
                <a:gd name="connsiteX8" fmla="*/ 351692 w 858129"/>
                <a:gd name="connsiteY8" fmla="*/ 281353 h 535728"/>
                <a:gd name="connsiteX9" fmla="*/ 309489 w 858129"/>
                <a:gd name="connsiteY9" fmla="*/ 295421 h 535728"/>
                <a:gd name="connsiteX10" fmla="*/ 281353 w 858129"/>
                <a:gd name="connsiteY10" fmla="*/ 323556 h 535728"/>
                <a:gd name="connsiteX11" fmla="*/ 154744 w 858129"/>
                <a:gd name="connsiteY11" fmla="*/ 365760 h 535728"/>
                <a:gd name="connsiteX12" fmla="*/ 112541 w 858129"/>
                <a:gd name="connsiteY12" fmla="*/ 393895 h 535728"/>
                <a:gd name="connsiteX13" fmla="*/ 84406 w 858129"/>
                <a:gd name="connsiteY13" fmla="*/ 436098 h 535728"/>
                <a:gd name="connsiteX14" fmla="*/ 56270 w 858129"/>
                <a:gd name="connsiteY14" fmla="*/ 464233 h 535728"/>
                <a:gd name="connsiteX15" fmla="*/ 14067 w 858129"/>
                <a:gd name="connsiteY15" fmla="*/ 534572 h 535728"/>
                <a:gd name="connsiteX16" fmla="*/ 0 w 858129"/>
                <a:gd name="connsiteY16" fmla="*/ 534572 h 53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8129" h="535728">
                  <a:moveTo>
                    <a:pt x="858129" y="0"/>
                  </a:moveTo>
                  <a:cubicBezTo>
                    <a:pt x="834683" y="18757"/>
                    <a:pt x="810587" y="36730"/>
                    <a:pt x="787790" y="56270"/>
                  </a:cubicBezTo>
                  <a:cubicBezTo>
                    <a:pt x="777720" y="64902"/>
                    <a:pt x="771518" y="78474"/>
                    <a:pt x="759655" y="84406"/>
                  </a:cubicBezTo>
                  <a:cubicBezTo>
                    <a:pt x="725409" y="101529"/>
                    <a:pt x="659362" y="116513"/>
                    <a:pt x="618978" y="126609"/>
                  </a:cubicBezTo>
                  <a:cubicBezTo>
                    <a:pt x="604910" y="135987"/>
                    <a:pt x="587337" y="141542"/>
                    <a:pt x="576775" y="154744"/>
                  </a:cubicBezTo>
                  <a:cubicBezTo>
                    <a:pt x="567512" y="166323"/>
                    <a:pt x="573192" y="186462"/>
                    <a:pt x="562707" y="196947"/>
                  </a:cubicBezTo>
                  <a:cubicBezTo>
                    <a:pt x="552222" y="207432"/>
                    <a:pt x="533767" y="204383"/>
                    <a:pt x="520504" y="211015"/>
                  </a:cubicBezTo>
                  <a:cubicBezTo>
                    <a:pt x="505382" y="218576"/>
                    <a:pt x="493751" y="232283"/>
                    <a:pt x="478301" y="239150"/>
                  </a:cubicBezTo>
                  <a:cubicBezTo>
                    <a:pt x="478276" y="239161"/>
                    <a:pt x="372807" y="274315"/>
                    <a:pt x="351692" y="281353"/>
                  </a:cubicBezTo>
                  <a:lnTo>
                    <a:pt x="309489" y="295421"/>
                  </a:lnTo>
                  <a:cubicBezTo>
                    <a:pt x="300110" y="304799"/>
                    <a:pt x="293216" y="317625"/>
                    <a:pt x="281353" y="323556"/>
                  </a:cubicBezTo>
                  <a:lnTo>
                    <a:pt x="154744" y="365760"/>
                  </a:lnTo>
                  <a:cubicBezTo>
                    <a:pt x="138704" y="371107"/>
                    <a:pt x="126609" y="384517"/>
                    <a:pt x="112541" y="393895"/>
                  </a:cubicBezTo>
                  <a:cubicBezTo>
                    <a:pt x="103163" y="407963"/>
                    <a:pt x="94968" y="422896"/>
                    <a:pt x="84406" y="436098"/>
                  </a:cubicBezTo>
                  <a:cubicBezTo>
                    <a:pt x="76120" y="446455"/>
                    <a:pt x="63094" y="452860"/>
                    <a:pt x="56270" y="464233"/>
                  </a:cubicBezTo>
                  <a:cubicBezTo>
                    <a:pt x="28050" y="511266"/>
                    <a:pt x="61596" y="502885"/>
                    <a:pt x="14067" y="534572"/>
                  </a:cubicBezTo>
                  <a:cubicBezTo>
                    <a:pt x="10166" y="537173"/>
                    <a:pt x="4689" y="534572"/>
                    <a:pt x="0" y="5345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960056" y="2046849"/>
              <a:ext cx="1118381" cy="611945"/>
            </a:xfrm>
            <a:custGeom>
              <a:avLst/>
              <a:gdLst>
                <a:gd name="connsiteX0" fmla="*/ 1491175 w 1491175"/>
                <a:gd name="connsiteY0" fmla="*/ 0 h 815926"/>
                <a:gd name="connsiteX1" fmla="*/ 1477108 w 1491175"/>
                <a:gd name="connsiteY1" fmla="*/ 70339 h 815926"/>
                <a:gd name="connsiteX2" fmla="*/ 1392701 w 1491175"/>
                <a:gd name="connsiteY2" fmla="*/ 98474 h 815926"/>
                <a:gd name="connsiteX3" fmla="*/ 1308295 w 1491175"/>
                <a:gd name="connsiteY3" fmla="*/ 126610 h 815926"/>
                <a:gd name="connsiteX4" fmla="*/ 1252024 w 1491175"/>
                <a:gd name="connsiteY4" fmla="*/ 140677 h 815926"/>
                <a:gd name="connsiteX5" fmla="*/ 1026941 w 1491175"/>
                <a:gd name="connsiteY5" fmla="*/ 154745 h 815926"/>
                <a:gd name="connsiteX6" fmla="*/ 984738 w 1491175"/>
                <a:gd name="connsiteY6" fmla="*/ 168813 h 815926"/>
                <a:gd name="connsiteX7" fmla="*/ 900332 w 1491175"/>
                <a:gd name="connsiteY7" fmla="*/ 225083 h 815926"/>
                <a:gd name="connsiteX8" fmla="*/ 815926 w 1491175"/>
                <a:gd name="connsiteY8" fmla="*/ 267286 h 815926"/>
                <a:gd name="connsiteX9" fmla="*/ 717452 w 1491175"/>
                <a:gd name="connsiteY9" fmla="*/ 337625 h 815926"/>
                <a:gd name="connsiteX10" fmla="*/ 647114 w 1491175"/>
                <a:gd name="connsiteY10" fmla="*/ 393896 h 815926"/>
                <a:gd name="connsiteX11" fmla="*/ 590843 w 1491175"/>
                <a:gd name="connsiteY11" fmla="*/ 464234 h 815926"/>
                <a:gd name="connsiteX12" fmla="*/ 548640 w 1491175"/>
                <a:gd name="connsiteY12" fmla="*/ 478302 h 815926"/>
                <a:gd name="connsiteX13" fmla="*/ 478301 w 1491175"/>
                <a:gd name="connsiteY13" fmla="*/ 520505 h 815926"/>
                <a:gd name="connsiteX14" fmla="*/ 436098 w 1491175"/>
                <a:gd name="connsiteY14" fmla="*/ 548640 h 815926"/>
                <a:gd name="connsiteX15" fmla="*/ 407963 w 1491175"/>
                <a:gd name="connsiteY15" fmla="*/ 576776 h 815926"/>
                <a:gd name="connsiteX16" fmla="*/ 365760 w 1491175"/>
                <a:gd name="connsiteY16" fmla="*/ 590843 h 815926"/>
                <a:gd name="connsiteX17" fmla="*/ 295421 w 1491175"/>
                <a:gd name="connsiteY17" fmla="*/ 633046 h 815926"/>
                <a:gd name="connsiteX18" fmla="*/ 267286 w 1491175"/>
                <a:gd name="connsiteY18" fmla="*/ 661182 h 815926"/>
                <a:gd name="connsiteX19" fmla="*/ 225083 w 1491175"/>
                <a:gd name="connsiteY19" fmla="*/ 675250 h 815926"/>
                <a:gd name="connsiteX20" fmla="*/ 140677 w 1491175"/>
                <a:gd name="connsiteY20" fmla="*/ 717453 h 815926"/>
                <a:gd name="connsiteX21" fmla="*/ 112541 w 1491175"/>
                <a:gd name="connsiteY21" fmla="*/ 745588 h 815926"/>
                <a:gd name="connsiteX22" fmla="*/ 84406 w 1491175"/>
                <a:gd name="connsiteY22" fmla="*/ 787791 h 815926"/>
                <a:gd name="connsiteX23" fmla="*/ 0 w 1491175"/>
                <a:gd name="connsiteY23" fmla="*/ 815926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1175" h="815926">
                  <a:moveTo>
                    <a:pt x="1491175" y="0"/>
                  </a:moveTo>
                  <a:cubicBezTo>
                    <a:pt x="1486486" y="23446"/>
                    <a:pt x="1494015" y="53432"/>
                    <a:pt x="1477108" y="70339"/>
                  </a:cubicBezTo>
                  <a:cubicBezTo>
                    <a:pt x="1456137" y="91310"/>
                    <a:pt x="1420837" y="89096"/>
                    <a:pt x="1392701" y="98474"/>
                  </a:cubicBezTo>
                  <a:lnTo>
                    <a:pt x="1308295" y="126610"/>
                  </a:lnTo>
                  <a:cubicBezTo>
                    <a:pt x="1289953" y="132724"/>
                    <a:pt x="1271262" y="138753"/>
                    <a:pt x="1252024" y="140677"/>
                  </a:cubicBezTo>
                  <a:cubicBezTo>
                    <a:pt x="1177223" y="148157"/>
                    <a:pt x="1101969" y="150056"/>
                    <a:pt x="1026941" y="154745"/>
                  </a:cubicBezTo>
                  <a:cubicBezTo>
                    <a:pt x="1012873" y="159434"/>
                    <a:pt x="997701" y="161612"/>
                    <a:pt x="984738" y="168813"/>
                  </a:cubicBezTo>
                  <a:cubicBezTo>
                    <a:pt x="955179" y="185235"/>
                    <a:pt x="932411" y="214390"/>
                    <a:pt x="900332" y="225083"/>
                  </a:cubicBezTo>
                  <a:cubicBezTo>
                    <a:pt x="859485" y="238699"/>
                    <a:pt x="850633" y="237537"/>
                    <a:pt x="815926" y="267286"/>
                  </a:cubicBezTo>
                  <a:cubicBezTo>
                    <a:pt x="730963" y="340112"/>
                    <a:pt x="794998" y="311776"/>
                    <a:pt x="717452" y="337625"/>
                  </a:cubicBezTo>
                  <a:cubicBezTo>
                    <a:pt x="661417" y="421678"/>
                    <a:pt x="722612" y="348597"/>
                    <a:pt x="647114" y="393896"/>
                  </a:cubicBezTo>
                  <a:cubicBezTo>
                    <a:pt x="589751" y="428314"/>
                    <a:pt x="648352" y="418226"/>
                    <a:pt x="590843" y="464234"/>
                  </a:cubicBezTo>
                  <a:cubicBezTo>
                    <a:pt x="579264" y="473497"/>
                    <a:pt x="562708" y="473613"/>
                    <a:pt x="548640" y="478302"/>
                  </a:cubicBezTo>
                  <a:cubicBezTo>
                    <a:pt x="493684" y="533256"/>
                    <a:pt x="551349" y="483981"/>
                    <a:pt x="478301" y="520505"/>
                  </a:cubicBezTo>
                  <a:cubicBezTo>
                    <a:pt x="463179" y="528066"/>
                    <a:pt x="449300" y="538078"/>
                    <a:pt x="436098" y="548640"/>
                  </a:cubicBezTo>
                  <a:cubicBezTo>
                    <a:pt x="425741" y="556926"/>
                    <a:pt x="419336" y="569952"/>
                    <a:pt x="407963" y="576776"/>
                  </a:cubicBezTo>
                  <a:cubicBezTo>
                    <a:pt x="395248" y="584405"/>
                    <a:pt x="379828" y="586154"/>
                    <a:pt x="365760" y="590843"/>
                  </a:cubicBezTo>
                  <a:cubicBezTo>
                    <a:pt x="294467" y="662136"/>
                    <a:pt x="386734" y="578258"/>
                    <a:pt x="295421" y="633046"/>
                  </a:cubicBezTo>
                  <a:cubicBezTo>
                    <a:pt x="284048" y="639870"/>
                    <a:pt x="278659" y="654358"/>
                    <a:pt x="267286" y="661182"/>
                  </a:cubicBezTo>
                  <a:cubicBezTo>
                    <a:pt x="254571" y="668811"/>
                    <a:pt x="238346" y="668618"/>
                    <a:pt x="225083" y="675250"/>
                  </a:cubicBezTo>
                  <a:cubicBezTo>
                    <a:pt x="116001" y="729791"/>
                    <a:pt x="246756" y="682093"/>
                    <a:pt x="140677" y="717453"/>
                  </a:cubicBezTo>
                  <a:cubicBezTo>
                    <a:pt x="131298" y="726831"/>
                    <a:pt x="120827" y="735231"/>
                    <a:pt x="112541" y="745588"/>
                  </a:cubicBezTo>
                  <a:cubicBezTo>
                    <a:pt x="101979" y="758790"/>
                    <a:pt x="98743" y="778830"/>
                    <a:pt x="84406" y="787791"/>
                  </a:cubicBezTo>
                  <a:cubicBezTo>
                    <a:pt x="59257" y="803509"/>
                    <a:pt x="0" y="815926"/>
                    <a:pt x="0" y="81592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3991708" y="2268415"/>
              <a:ext cx="791308" cy="474785"/>
            </a:xfrm>
            <a:custGeom>
              <a:avLst/>
              <a:gdLst>
                <a:gd name="connsiteX0" fmla="*/ 0 w 1055077"/>
                <a:gd name="connsiteY0" fmla="*/ 633046 h 633046"/>
                <a:gd name="connsiteX1" fmla="*/ 70338 w 1055077"/>
                <a:gd name="connsiteY1" fmla="*/ 604911 h 633046"/>
                <a:gd name="connsiteX2" fmla="*/ 154745 w 1055077"/>
                <a:gd name="connsiteY2" fmla="*/ 576775 h 633046"/>
                <a:gd name="connsiteX3" fmla="*/ 281354 w 1055077"/>
                <a:gd name="connsiteY3" fmla="*/ 520504 h 633046"/>
                <a:gd name="connsiteX4" fmla="*/ 365760 w 1055077"/>
                <a:gd name="connsiteY4" fmla="*/ 450166 h 633046"/>
                <a:gd name="connsiteX5" fmla="*/ 492369 w 1055077"/>
                <a:gd name="connsiteY5" fmla="*/ 393895 h 633046"/>
                <a:gd name="connsiteX6" fmla="*/ 534572 w 1055077"/>
                <a:gd name="connsiteY6" fmla="*/ 379828 h 633046"/>
                <a:gd name="connsiteX7" fmla="*/ 604911 w 1055077"/>
                <a:gd name="connsiteY7" fmla="*/ 337624 h 633046"/>
                <a:gd name="connsiteX8" fmla="*/ 689317 w 1055077"/>
                <a:gd name="connsiteY8" fmla="*/ 281354 h 633046"/>
                <a:gd name="connsiteX9" fmla="*/ 703385 w 1055077"/>
                <a:gd name="connsiteY9" fmla="*/ 239151 h 633046"/>
                <a:gd name="connsiteX10" fmla="*/ 745588 w 1055077"/>
                <a:gd name="connsiteY10" fmla="*/ 225083 h 633046"/>
                <a:gd name="connsiteX11" fmla="*/ 829994 w 1055077"/>
                <a:gd name="connsiteY11" fmla="*/ 182880 h 633046"/>
                <a:gd name="connsiteX12" fmla="*/ 928468 w 1055077"/>
                <a:gd name="connsiteY12" fmla="*/ 98474 h 633046"/>
                <a:gd name="connsiteX13" fmla="*/ 970671 w 1055077"/>
                <a:gd name="connsiteY13" fmla="*/ 84406 h 633046"/>
                <a:gd name="connsiteX14" fmla="*/ 998806 w 1055077"/>
                <a:gd name="connsiteY14" fmla="*/ 42203 h 633046"/>
                <a:gd name="connsiteX15" fmla="*/ 1041009 w 1055077"/>
                <a:gd name="connsiteY15" fmla="*/ 14068 h 633046"/>
                <a:gd name="connsiteX16" fmla="*/ 1055077 w 1055077"/>
                <a:gd name="connsiteY16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5077" h="633046">
                  <a:moveTo>
                    <a:pt x="0" y="633046"/>
                  </a:moveTo>
                  <a:cubicBezTo>
                    <a:pt x="23446" y="623668"/>
                    <a:pt x="46606" y="613541"/>
                    <a:pt x="70338" y="604911"/>
                  </a:cubicBezTo>
                  <a:cubicBezTo>
                    <a:pt x="98210" y="594776"/>
                    <a:pt x="130068" y="593226"/>
                    <a:pt x="154745" y="576775"/>
                  </a:cubicBezTo>
                  <a:cubicBezTo>
                    <a:pt x="221624" y="532189"/>
                    <a:pt x="180908" y="553987"/>
                    <a:pt x="281354" y="520504"/>
                  </a:cubicBezTo>
                  <a:cubicBezTo>
                    <a:pt x="316283" y="508861"/>
                    <a:pt x="339640" y="471933"/>
                    <a:pt x="365760" y="450166"/>
                  </a:cubicBezTo>
                  <a:cubicBezTo>
                    <a:pt x="410345" y="413012"/>
                    <a:pt x="431031" y="414341"/>
                    <a:pt x="492369" y="393895"/>
                  </a:cubicBezTo>
                  <a:lnTo>
                    <a:pt x="534572" y="379828"/>
                  </a:lnTo>
                  <a:cubicBezTo>
                    <a:pt x="597694" y="316706"/>
                    <a:pt x="522734" y="383278"/>
                    <a:pt x="604911" y="337624"/>
                  </a:cubicBezTo>
                  <a:cubicBezTo>
                    <a:pt x="634470" y="321202"/>
                    <a:pt x="689317" y="281354"/>
                    <a:pt x="689317" y="281354"/>
                  </a:cubicBezTo>
                  <a:cubicBezTo>
                    <a:pt x="694006" y="267286"/>
                    <a:pt x="692900" y="249636"/>
                    <a:pt x="703385" y="239151"/>
                  </a:cubicBezTo>
                  <a:cubicBezTo>
                    <a:pt x="713870" y="228666"/>
                    <a:pt x="732325" y="231715"/>
                    <a:pt x="745588" y="225083"/>
                  </a:cubicBezTo>
                  <a:cubicBezTo>
                    <a:pt x="854670" y="170542"/>
                    <a:pt x="723915" y="218240"/>
                    <a:pt x="829994" y="182880"/>
                  </a:cubicBezTo>
                  <a:cubicBezTo>
                    <a:pt x="864607" y="148267"/>
                    <a:pt x="885617" y="119899"/>
                    <a:pt x="928468" y="98474"/>
                  </a:cubicBezTo>
                  <a:cubicBezTo>
                    <a:pt x="941731" y="91842"/>
                    <a:pt x="956603" y="89095"/>
                    <a:pt x="970671" y="84406"/>
                  </a:cubicBezTo>
                  <a:cubicBezTo>
                    <a:pt x="980049" y="70338"/>
                    <a:pt x="986851" y="54158"/>
                    <a:pt x="998806" y="42203"/>
                  </a:cubicBezTo>
                  <a:cubicBezTo>
                    <a:pt x="1010761" y="30248"/>
                    <a:pt x="1027483" y="24212"/>
                    <a:pt x="1041009" y="14068"/>
                  </a:cubicBezTo>
                  <a:cubicBezTo>
                    <a:pt x="1046314" y="10089"/>
                    <a:pt x="1050388" y="4689"/>
                    <a:pt x="1055077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738489" y="2246963"/>
              <a:ext cx="611945" cy="337976"/>
            </a:xfrm>
            <a:custGeom>
              <a:avLst/>
              <a:gdLst>
                <a:gd name="connsiteX0" fmla="*/ 0 w 815926"/>
                <a:gd name="connsiteY0" fmla="*/ 450635 h 450635"/>
                <a:gd name="connsiteX1" fmla="*/ 70339 w 815926"/>
                <a:gd name="connsiteY1" fmla="*/ 380296 h 450635"/>
                <a:gd name="connsiteX2" fmla="*/ 112542 w 815926"/>
                <a:gd name="connsiteY2" fmla="*/ 366228 h 450635"/>
                <a:gd name="connsiteX3" fmla="*/ 154745 w 815926"/>
                <a:gd name="connsiteY3" fmla="*/ 338093 h 450635"/>
                <a:gd name="connsiteX4" fmla="*/ 196948 w 815926"/>
                <a:gd name="connsiteY4" fmla="*/ 324025 h 450635"/>
                <a:gd name="connsiteX5" fmla="*/ 239151 w 815926"/>
                <a:gd name="connsiteY5" fmla="*/ 295890 h 450635"/>
                <a:gd name="connsiteX6" fmla="*/ 323557 w 815926"/>
                <a:gd name="connsiteY6" fmla="*/ 267755 h 450635"/>
                <a:gd name="connsiteX7" fmla="*/ 422031 w 815926"/>
                <a:gd name="connsiteY7" fmla="*/ 239619 h 450635"/>
                <a:gd name="connsiteX8" fmla="*/ 464234 w 815926"/>
                <a:gd name="connsiteY8" fmla="*/ 211484 h 450635"/>
                <a:gd name="connsiteX9" fmla="*/ 492370 w 815926"/>
                <a:gd name="connsiteY9" fmla="*/ 183348 h 450635"/>
                <a:gd name="connsiteX10" fmla="*/ 534573 w 815926"/>
                <a:gd name="connsiteY10" fmla="*/ 169281 h 450635"/>
                <a:gd name="connsiteX11" fmla="*/ 604911 w 815926"/>
                <a:gd name="connsiteY11" fmla="*/ 127078 h 450635"/>
                <a:gd name="connsiteX12" fmla="*/ 675250 w 815926"/>
                <a:gd name="connsiteY12" fmla="*/ 84875 h 450635"/>
                <a:gd name="connsiteX13" fmla="*/ 703385 w 815926"/>
                <a:gd name="connsiteY13" fmla="*/ 56739 h 450635"/>
                <a:gd name="connsiteX14" fmla="*/ 731520 w 815926"/>
                <a:gd name="connsiteY14" fmla="*/ 14536 h 450635"/>
                <a:gd name="connsiteX15" fmla="*/ 815926 w 815926"/>
                <a:gd name="connsiteY15" fmla="*/ 468 h 45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5926" h="450635">
                  <a:moveTo>
                    <a:pt x="0" y="450635"/>
                  </a:moveTo>
                  <a:cubicBezTo>
                    <a:pt x="23446" y="427189"/>
                    <a:pt x="43813" y="400191"/>
                    <a:pt x="70339" y="380296"/>
                  </a:cubicBezTo>
                  <a:cubicBezTo>
                    <a:pt x="82202" y="371399"/>
                    <a:pt x="99279" y="372860"/>
                    <a:pt x="112542" y="366228"/>
                  </a:cubicBezTo>
                  <a:cubicBezTo>
                    <a:pt x="127664" y="358667"/>
                    <a:pt x="139623" y="345654"/>
                    <a:pt x="154745" y="338093"/>
                  </a:cubicBezTo>
                  <a:cubicBezTo>
                    <a:pt x="168008" y="331461"/>
                    <a:pt x="183685" y="330657"/>
                    <a:pt x="196948" y="324025"/>
                  </a:cubicBezTo>
                  <a:cubicBezTo>
                    <a:pt x="212070" y="316464"/>
                    <a:pt x="223701" y="302757"/>
                    <a:pt x="239151" y="295890"/>
                  </a:cubicBezTo>
                  <a:cubicBezTo>
                    <a:pt x="266252" y="283845"/>
                    <a:pt x="294785" y="274948"/>
                    <a:pt x="323557" y="267755"/>
                  </a:cubicBezTo>
                  <a:cubicBezTo>
                    <a:pt x="341588" y="263247"/>
                    <a:pt x="401848" y="249710"/>
                    <a:pt x="422031" y="239619"/>
                  </a:cubicBezTo>
                  <a:cubicBezTo>
                    <a:pt x="437153" y="232058"/>
                    <a:pt x="451032" y="222046"/>
                    <a:pt x="464234" y="211484"/>
                  </a:cubicBezTo>
                  <a:cubicBezTo>
                    <a:pt x="474591" y="203198"/>
                    <a:pt x="480997" y="190172"/>
                    <a:pt x="492370" y="183348"/>
                  </a:cubicBezTo>
                  <a:cubicBezTo>
                    <a:pt x="505085" y="175719"/>
                    <a:pt x="520505" y="173970"/>
                    <a:pt x="534573" y="169281"/>
                  </a:cubicBezTo>
                  <a:cubicBezTo>
                    <a:pt x="605861" y="97990"/>
                    <a:pt x="513602" y="181864"/>
                    <a:pt x="604911" y="127078"/>
                  </a:cubicBezTo>
                  <a:cubicBezTo>
                    <a:pt x="701461" y="69148"/>
                    <a:pt x="555695" y="124724"/>
                    <a:pt x="675250" y="84875"/>
                  </a:cubicBezTo>
                  <a:cubicBezTo>
                    <a:pt x="684628" y="75496"/>
                    <a:pt x="695100" y="67096"/>
                    <a:pt x="703385" y="56739"/>
                  </a:cubicBezTo>
                  <a:cubicBezTo>
                    <a:pt x="713947" y="43537"/>
                    <a:pt x="718318" y="25098"/>
                    <a:pt x="731520" y="14536"/>
                  </a:cubicBezTo>
                  <a:cubicBezTo>
                    <a:pt x="754666" y="-3981"/>
                    <a:pt x="789635" y="468"/>
                    <a:pt x="815926" y="468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3727939" y="1783080"/>
              <a:ext cx="1213338" cy="654173"/>
            </a:xfrm>
            <a:custGeom>
              <a:avLst/>
              <a:gdLst>
                <a:gd name="connsiteX0" fmla="*/ 1617784 w 1617784"/>
                <a:gd name="connsiteY0" fmla="*/ 0 h 872230"/>
                <a:gd name="connsiteX1" fmla="*/ 1477107 w 1617784"/>
                <a:gd name="connsiteY1" fmla="*/ 14068 h 872230"/>
                <a:gd name="connsiteX2" fmla="*/ 1336430 w 1617784"/>
                <a:gd name="connsiteY2" fmla="*/ 56271 h 872230"/>
                <a:gd name="connsiteX3" fmla="*/ 1280160 w 1617784"/>
                <a:gd name="connsiteY3" fmla="*/ 70338 h 872230"/>
                <a:gd name="connsiteX4" fmla="*/ 1153550 w 1617784"/>
                <a:gd name="connsiteY4" fmla="*/ 112542 h 872230"/>
                <a:gd name="connsiteX5" fmla="*/ 1097280 w 1617784"/>
                <a:gd name="connsiteY5" fmla="*/ 140677 h 872230"/>
                <a:gd name="connsiteX6" fmla="*/ 984738 w 1617784"/>
                <a:gd name="connsiteY6" fmla="*/ 168812 h 872230"/>
                <a:gd name="connsiteX7" fmla="*/ 928467 w 1617784"/>
                <a:gd name="connsiteY7" fmla="*/ 182880 h 872230"/>
                <a:gd name="connsiteX8" fmla="*/ 858129 w 1617784"/>
                <a:gd name="connsiteY8" fmla="*/ 239151 h 872230"/>
                <a:gd name="connsiteX9" fmla="*/ 801858 w 1617784"/>
                <a:gd name="connsiteY9" fmla="*/ 309489 h 872230"/>
                <a:gd name="connsiteX10" fmla="*/ 787790 w 1617784"/>
                <a:gd name="connsiteY10" fmla="*/ 351692 h 872230"/>
                <a:gd name="connsiteX11" fmla="*/ 717452 w 1617784"/>
                <a:gd name="connsiteY11" fmla="*/ 407963 h 872230"/>
                <a:gd name="connsiteX12" fmla="*/ 703384 w 1617784"/>
                <a:gd name="connsiteY12" fmla="*/ 450166 h 872230"/>
                <a:gd name="connsiteX13" fmla="*/ 661181 w 1617784"/>
                <a:gd name="connsiteY13" fmla="*/ 464234 h 872230"/>
                <a:gd name="connsiteX14" fmla="*/ 618978 w 1617784"/>
                <a:gd name="connsiteY14" fmla="*/ 492369 h 872230"/>
                <a:gd name="connsiteX15" fmla="*/ 562707 w 1617784"/>
                <a:gd name="connsiteY15" fmla="*/ 548640 h 872230"/>
                <a:gd name="connsiteX16" fmla="*/ 520504 w 1617784"/>
                <a:gd name="connsiteY16" fmla="*/ 576775 h 872230"/>
                <a:gd name="connsiteX17" fmla="*/ 492369 w 1617784"/>
                <a:gd name="connsiteY17" fmla="*/ 604911 h 872230"/>
                <a:gd name="connsiteX18" fmla="*/ 450166 w 1617784"/>
                <a:gd name="connsiteY18" fmla="*/ 618978 h 872230"/>
                <a:gd name="connsiteX19" fmla="*/ 422030 w 1617784"/>
                <a:gd name="connsiteY19" fmla="*/ 647114 h 872230"/>
                <a:gd name="connsiteX20" fmla="*/ 337624 w 1617784"/>
                <a:gd name="connsiteY20" fmla="*/ 675249 h 872230"/>
                <a:gd name="connsiteX21" fmla="*/ 295421 w 1617784"/>
                <a:gd name="connsiteY21" fmla="*/ 689317 h 872230"/>
                <a:gd name="connsiteX22" fmla="*/ 253218 w 1617784"/>
                <a:gd name="connsiteY22" fmla="*/ 703385 h 872230"/>
                <a:gd name="connsiteX23" fmla="*/ 211015 w 1617784"/>
                <a:gd name="connsiteY23" fmla="*/ 717452 h 872230"/>
                <a:gd name="connsiteX24" fmla="*/ 140677 w 1617784"/>
                <a:gd name="connsiteY24" fmla="*/ 759655 h 872230"/>
                <a:gd name="connsiteX25" fmla="*/ 112541 w 1617784"/>
                <a:gd name="connsiteY25" fmla="*/ 787791 h 872230"/>
                <a:gd name="connsiteX26" fmla="*/ 70338 w 1617784"/>
                <a:gd name="connsiteY26" fmla="*/ 815926 h 872230"/>
                <a:gd name="connsiteX27" fmla="*/ 0 w 1617784"/>
                <a:gd name="connsiteY27" fmla="*/ 872197 h 8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7784" h="872230">
                  <a:moveTo>
                    <a:pt x="1617784" y="0"/>
                  </a:moveTo>
                  <a:cubicBezTo>
                    <a:pt x="1570892" y="4689"/>
                    <a:pt x="1523760" y="7403"/>
                    <a:pt x="1477107" y="14068"/>
                  </a:cubicBezTo>
                  <a:cubicBezTo>
                    <a:pt x="1424998" y="21512"/>
                    <a:pt x="1388660" y="43214"/>
                    <a:pt x="1336430" y="56271"/>
                  </a:cubicBezTo>
                  <a:cubicBezTo>
                    <a:pt x="1317673" y="60960"/>
                    <a:pt x="1298679" y="64782"/>
                    <a:pt x="1280160" y="70338"/>
                  </a:cubicBezTo>
                  <a:cubicBezTo>
                    <a:pt x="1280148" y="70341"/>
                    <a:pt x="1174658" y="105506"/>
                    <a:pt x="1153550" y="112542"/>
                  </a:cubicBezTo>
                  <a:cubicBezTo>
                    <a:pt x="1133656" y="119174"/>
                    <a:pt x="1116555" y="132416"/>
                    <a:pt x="1097280" y="140677"/>
                  </a:cubicBezTo>
                  <a:cubicBezTo>
                    <a:pt x="1056668" y="158082"/>
                    <a:pt x="1030476" y="158648"/>
                    <a:pt x="984738" y="168812"/>
                  </a:cubicBezTo>
                  <a:cubicBezTo>
                    <a:pt x="965864" y="173006"/>
                    <a:pt x="947224" y="178191"/>
                    <a:pt x="928467" y="182880"/>
                  </a:cubicBezTo>
                  <a:cubicBezTo>
                    <a:pt x="909296" y="195660"/>
                    <a:pt x="871494" y="216876"/>
                    <a:pt x="858129" y="239151"/>
                  </a:cubicBezTo>
                  <a:cubicBezTo>
                    <a:pt x="812830" y="314649"/>
                    <a:pt x="885911" y="253454"/>
                    <a:pt x="801858" y="309489"/>
                  </a:cubicBezTo>
                  <a:cubicBezTo>
                    <a:pt x="797169" y="323557"/>
                    <a:pt x="795419" y="338976"/>
                    <a:pt x="787790" y="351692"/>
                  </a:cubicBezTo>
                  <a:cubicBezTo>
                    <a:pt x="774425" y="373967"/>
                    <a:pt x="736623" y="395183"/>
                    <a:pt x="717452" y="407963"/>
                  </a:cubicBezTo>
                  <a:cubicBezTo>
                    <a:pt x="712763" y="422031"/>
                    <a:pt x="713869" y="439681"/>
                    <a:pt x="703384" y="450166"/>
                  </a:cubicBezTo>
                  <a:cubicBezTo>
                    <a:pt x="692899" y="460651"/>
                    <a:pt x="674444" y="457602"/>
                    <a:pt x="661181" y="464234"/>
                  </a:cubicBezTo>
                  <a:cubicBezTo>
                    <a:pt x="646059" y="471795"/>
                    <a:pt x="631815" y="481366"/>
                    <a:pt x="618978" y="492369"/>
                  </a:cubicBezTo>
                  <a:cubicBezTo>
                    <a:pt x="598838" y="509632"/>
                    <a:pt x="584778" y="533926"/>
                    <a:pt x="562707" y="548640"/>
                  </a:cubicBezTo>
                  <a:cubicBezTo>
                    <a:pt x="548639" y="558018"/>
                    <a:pt x="533706" y="566213"/>
                    <a:pt x="520504" y="576775"/>
                  </a:cubicBezTo>
                  <a:cubicBezTo>
                    <a:pt x="510147" y="585061"/>
                    <a:pt x="503742" y="598087"/>
                    <a:pt x="492369" y="604911"/>
                  </a:cubicBezTo>
                  <a:cubicBezTo>
                    <a:pt x="479654" y="612540"/>
                    <a:pt x="464234" y="614289"/>
                    <a:pt x="450166" y="618978"/>
                  </a:cubicBezTo>
                  <a:cubicBezTo>
                    <a:pt x="440787" y="628357"/>
                    <a:pt x="433893" y="641182"/>
                    <a:pt x="422030" y="647114"/>
                  </a:cubicBezTo>
                  <a:cubicBezTo>
                    <a:pt x="395504" y="660377"/>
                    <a:pt x="365759" y="665871"/>
                    <a:pt x="337624" y="675249"/>
                  </a:cubicBezTo>
                  <a:lnTo>
                    <a:pt x="295421" y="689317"/>
                  </a:lnTo>
                  <a:lnTo>
                    <a:pt x="253218" y="703385"/>
                  </a:lnTo>
                  <a:lnTo>
                    <a:pt x="211015" y="717452"/>
                  </a:lnTo>
                  <a:cubicBezTo>
                    <a:pt x="139729" y="788741"/>
                    <a:pt x="231984" y="704871"/>
                    <a:pt x="140677" y="759655"/>
                  </a:cubicBezTo>
                  <a:cubicBezTo>
                    <a:pt x="129304" y="766479"/>
                    <a:pt x="122898" y="779505"/>
                    <a:pt x="112541" y="787791"/>
                  </a:cubicBezTo>
                  <a:cubicBezTo>
                    <a:pt x="99339" y="798353"/>
                    <a:pt x="83175" y="804923"/>
                    <a:pt x="70338" y="815926"/>
                  </a:cubicBezTo>
                  <a:cubicBezTo>
                    <a:pt x="820" y="875513"/>
                    <a:pt x="42349" y="872197"/>
                    <a:pt x="0" y="87219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2356339" y="2194560"/>
              <a:ext cx="759655" cy="400929"/>
            </a:xfrm>
            <a:custGeom>
              <a:avLst/>
              <a:gdLst>
                <a:gd name="connsiteX0" fmla="*/ 0 w 1012873"/>
                <a:gd name="connsiteY0" fmla="*/ 0 h 534572"/>
                <a:gd name="connsiteX1" fmla="*/ 154744 w 1012873"/>
                <a:gd name="connsiteY1" fmla="*/ 28135 h 534572"/>
                <a:gd name="connsiteX2" fmla="*/ 211015 w 1012873"/>
                <a:gd name="connsiteY2" fmla="*/ 98474 h 534572"/>
                <a:gd name="connsiteX3" fmla="*/ 225083 w 1012873"/>
                <a:gd name="connsiteY3" fmla="*/ 140677 h 534572"/>
                <a:gd name="connsiteX4" fmla="*/ 267286 w 1012873"/>
                <a:gd name="connsiteY4" fmla="*/ 168812 h 534572"/>
                <a:gd name="connsiteX5" fmla="*/ 393895 w 1012873"/>
                <a:gd name="connsiteY5" fmla="*/ 211015 h 534572"/>
                <a:gd name="connsiteX6" fmla="*/ 436098 w 1012873"/>
                <a:gd name="connsiteY6" fmla="*/ 225083 h 534572"/>
                <a:gd name="connsiteX7" fmla="*/ 478301 w 1012873"/>
                <a:gd name="connsiteY7" fmla="*/ 239151 h 534572"/>
                <a:gd name="connsiteX8" fmla="*/ 534572 w 1012873"/>
                <a:gd name="connsiteY8" fmla="*/ 295422 h 534572"/>
                <a:gd name="connsiteX9" fmla="*/ 661181 w 1012873"/>
                <a:gd name="connsiteY9" fmla="*/ 393895 h 534572"/>
                <a:gd name="connsiteX10" fmla="*/ 745587 w 1012873"/>
                <a:gd name="connsiteY10" fmla="*/ 422031 h 534572"/>
                <a:gd name="connsiteX11" fmla="*/ 844061 w 1012873"/>
                <a:gd name="connsiteY11" fmla="*/ 450166 h 534572"/>
                <a:gd name="connsiteX12" fmla="*/ 928467 w 1012873"/>
                <a:gd name="connsiteY12" fmla="*/ 478302 h 534572"/>
                <a:gd name="connsiteX13" fmla="*/ 956603 w 1012873"/>
                <a:gd name="connsiteY13" fmla="*/ 506437 h 534572"/>
                <a:gd name="connsiteX14" fmla="*/ 1012873 w 1012873"/>
                <a:gd name="connsiteY14" fmla="*/ 534572 h 53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2873" h="534572">
                  <a:moveTo>
                    <a:pt x="0" y="0"/>
                  </a:moveTo>
                  <a:cubicBezTo>
                    <a:pt x="11438" y="1634"/>
                    <a:pt x="128216" y="14871"/>
                    <a:pt x="154744" y="28135"/>
                  </a:cubicBezTo>
                  <a:cubicBezTo>
                    <a:pt x="172191" y="36858"/>
                    <a:pt x="204388" y="85220"/>
                    <a:pt x="211015" y="98474"/>
                  </a:cubicBezTo>
                  <a:cubicBezTo>
                    <a:pt x="217647" y="111737"/>
                    <a:pt x="215820" y="129098"/>
                    <a:pt x="225083" y="140677"/>
                  </a:cubicBezTo>
                  <a:cubicBezTo>
                    <a:pt x="235645" y="153879"/>
                    <a:pt x="251836" y="161945"/>
                    <a:pt x="267286" y="168812"/>
                  </a:cubicBezTo>
                  <a:cubicBezTo>
                    <a:pt x="267311" y="168823"/>
                    <a:pt x="372780" y="203977"/>
                    <a:pt x="393895" y="211015"/>
                  </a:cubicBezTo>
                  <a:lnTo>
                    <a:pt x="436098" y="225083"/>
                  </a:lnTo>
                  <a:lnTo>
                    <a:pt x="478301" y="239151"/>
                  </a:lnTo>
                  <a:lnTo>
                    <a:pt x="534572" y="295422"/>
                  </a:lnTo>
                  <a:cubicBezTo>
                    <a:pt x="570987" y="331837"/>
                    <a:pt x="610699" y="377067"/>
                    <a:pt x="661181" y="393895"/>
                  </a:cubicBezTo>
                  <a:lnTo>
                    <a:pt x="745587" y="422031"/>
                  </a:lnTo>
                  <a:cubicBezTo>
                    <a:pt x="887408" y="469305"/>
                    <a:pt x="667432" y="397176"/>
                    <a:pt x="844061" y="450166"/>
                  </a:cubicBezTo>
                  <a:cubicBezTo>
                    <a:pt x="872468" y="458688"/>
                    <a:pt x="928467" y="478302"/>
                    <a:pt x="928467" y="478302"/>
                  </a:cubicBezTo>
                  <a:cubicBezTo>
                    <a:pt x="937846" y="487680"/>
                    <a:pt x="945230" y="499613"/>
                    <a:pt x="956603" y="506437"/>
                  </a:cubicBezTo>
                  <a:cubicBezTo>
                    <a:pt x="1037424" y="554929"/>
                    <a:pt x="973864" y="495563"/>
                    <a:pt x="1012873" y="53457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2240280" y="2563324"/>
              <a:ext cx="538089" cy="222080"/>
            </a:xfrm>
            <a:custGeom>
              <a:avLst/>
              <a:gdLst>
                <a:gd name="connsiteX0" fmla="*/ 717452 w 717452"/>
                <a:gd name="connsiteY0" fmla="*/ 296107 h 296107"/>
                <a:gd name="connsiteX1" fmla="*/ 647114 w 717452"/>
                <a:gd name="connsiteY1" fmla="*/ 253904 h 296107"/>
                <a:gd name="connsiteX2" fmla="*/ 604911 w 717452"/>
                <a:gd name="connsiteY2" fmla="*/ 239836 h 296107"/>
                <a:gd name="connsiteX3" fmla="*/ 506437 w 717452"/>
                <a:gd name="connsiteY3" fmla="*/ 169498 h 296107"/>
                <a:gd name="connsiteX4" fmla="*/ 464234 w 717452"/>
                <a:gd name="connsiteY4" fmla="*/ 141362 h 296107"/>
                <a:gd name="connsiteX5" fmla="*/ 436098 w 717452"/>
                <a:gd name="connsiteY5" fmla="*/ 113227 h 296107"/>
                <a:gd name="connsiteX6" fmla="*/ 393895 w 717452"/>
                <a:gd name="connsiteY6" fmla="*/ 99159 h 296107"/>
                <a:gd name="connsiteX7" fmla="*/ 253218 w 717452"/>
                <a:gd name="connsiteY7" fmla="*/ 71024 h 296107"/>
                <a:gd name="connsiteX8" fmla="*/ 168812 w 717452"/>
                <a:gd name="connsiteY8" fmla="*/ 42888 h 296107"/>
                <a:gd name="connsiteX9" fmla="*/ 126609 w 717452"/>
                <a:gd name="connsiteY9" fmla="*/ 28821 h 296107"/>
                <a:gd name="connsiteX10" fmla="*/ 28135 w 717452"/>
                <a:gd name="connsiteY10" fmla="*/ 685 h 296107"/>
                <a:gd name="connsiteX11" fmla="*/ 0 w 717452"/>
                <a:gd name="connsiteY11" fmla="*/ 685 h 2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452" h="296107">
                  <a:moveTo>
                    <a:pt x="717452" y="296107"/>
                  </a:moveTo>
                  <a:cubicBezTo>
                    <a:pt x="694006" y="282039"/>
                    <a:pt x="671570" y="266132"/>
                    <a:pt x="647114" y="253904"/>
                  </a:cubicBezTo>
                  <a:cubicBezTo>
                    <a:pt x="633851" y="247272"/>
                    <a:pt x="616978" y="248455"/>
                    <a:pt x="604911" y="239836"/>
                  </a:cubicBezTo>
                  <a:cubicBezTo>
                    <a:pt x="488091" y="156392"/>
                    <a:pt x="601792" y="201281"/>
                    <a:pt x="506437" y="169498"/>
                  </a:cubicBezTo>
                  <a:cubicBezTo>
                    <a:pt x="492369" y="160119"/>
                    <a:pt x="477436" y="151924"/>
                    <a:pt x="464234" y="141362"/>
                  </a:cubicBezTo>
                  <a:cubicBezTo>
                    <a:pt x="453877" y="133077"/>
                    <a:pt x="447471" y="120051"/>
                    <a:pt x="436098" y="113227"/>
                  </a:cubicBezTo>
                  <a:cubicBezTo>
                    <a:pt x="423382" y="105598"/>
                    <a:pt x="408371" y="102376"/>
                    <a:pt x="393895" y="99159"/>
                  </a:cubicBezTo>
                  <a:cubicBezTo>
                    <a:pt x="296136" y="77434"/>
                    <a:pt x="333285" y="95044"/>
                    <a:pt x="253218" y="71024"/>
                  </a:cubicBezTo>
                  <a:cubicBezTo>
                    <a:pt x="224811" y="62502"/>
                    <a:pt x="196947" y="52266"/>
                    <a:pt x="168812" y="42888"/>
                  </a:cubicBezTo>
                  <a:lnTo>
                    <a:pt x="126609" y="28821"/>
                  </a:lnTo>
                  <a:cubicBezTo>
                    <a:pt x="93157" y="17670"/>
                    <a:pt x="63467" y="6574"/>
                    <a:pt x="28135" y="685"/>
                  </a:cubicBezTo>
                  <a:cubicBezTo>
                    <a:pt x="18884" y="-857"/>
                    <a:pt x="9378" y="685"/>
                    <a:pt x="0" y="685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6998677" y="2363373"/>
              <a:ext cx="105508" cy="802726"/>
            </a:xfrm>
            <a:custGeom>
              <a:avLst/>
              <a:gdLst>
                <a:gd name="connsiteX0" fmla="*/ 84406 w 140677"/>
                <a:gd name="connsiteY0" fmla="*/ 0 h 1070301"/>
                <a:gd name="connsiteX1" fmla="*/ 112542 w 140677"/>
                <a:gd name="connsiteY1" fmla="*/ 492369 h 1070301"/>
                <a:gd name="connsiteX2" fmla="*/ 126609 w 140677"/>
                <a:gd name="connsiteY2" fmla="*/ 534572 h 1070301"/>
                <a:gd name="connsiteX3" fmla="*/ 140677 w 140677"/>
                <a:gd name="connsiteY3" fmla="*/ 590843 h 1070301"/>
                <a:gd name="connsiteX4" fmla="*/ 126609 w 140677"/>
                <a:gd name="connsiteY4" fmla="*/ 829994 h 1070301"/>
                <a:gd name="connsiteX5" fmla="*/ 70339 w 140677"/>
                <a:gd name="connsiteY5" fmla="*/ 956603 h 1070301"/>
                <a:gd name="connsiteX6" fmla="*/ 14068 w 140677"/>
                <a:gd name="connsiteY6" fmla="*/ 1069145 h 1070301"/>
                <a:gd name="connsiteX7" fmla="*/ 0 w 140677"/>
                <a:gd name="connsiteY7" fmla="*/ 1069145 h 107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677" h="1070301">
                  <a:moveTo>
                    <a:pt x="84406" y="0"/>
                  </a:moveTo>
                  <a:cubicBezTo>
                    <a:pt x="88236" y="99579"/>
                    <a:pt x="89131" y="351901"/>
                    <a:pt x="112542" y="492369"/>
                  </a:cubicBezTo>
                  <a:cubicBezTo>
                    <a:pt x="114980" y="506996"/>
                    <a:pt x="122535" y="520314"/>
                    <a:pt x="126609" y="534572"/>
                  </a:cubicBezTo>
                  <a:cubicBezTo>
                    <a:pt x="131920" y="553162"/>
                    <a:pt x="135988" y="572086"/>
                    <a:pt x="140677" y="590843"/>
                  </a:cubicBezTo>
                  <a:cubicBezTo>
                    <a:pt x="135988" y="670560"/>
                    <a:pt x="136937" y="750810"/>
                    <a:pt x="126609" y="829994"/>
                  </a:cubicBezTo>
                  <a:cubicBezTo>
                    <a:pt x="111144" y="948556"/>
                    <a:pt x="104654" y="879396"/>
                    <a:pt x="70339" y="956603"/>
                  </a:cubicBezTo>
                  <a:cubicBezTo>
                    <a:pt x="45813" y="1011785"/>
                    <a:pt x="59683" y="1038734"/>
                    <a:pt x="14068" y="1069145"/>
                  </a:cubicBezTo>
                  <a:cubicBezTo>
                    <a:pt x="10166" y="1071746"/>
                    <a:pt x="4689" y="1069145"/>
                    <a:pt x="0" y="106914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6386118" y="2395025"/>
              <a:ext cx="665314" cy="865163"/>
            </a:xfrm>
            <a:custGeom>
              <a:avLst/>
              <a:gdLst>
                <a:gd name="connsiteX0" fmla="*/ 887085 w 887085"/>
                <a:gd name="connsiteY0" fmla="*/ 0 h 1153551"/>
                <a:gd name="connsiteX1" fmla="*/ 662002 w 887085"/>
                <a:gd name="connsiteY1" fmla="*/ 14068 h 1153551"/>
                <a:gd name="connsiteX2" fmla="*/ 619799 w 887085"/>
                <a:gd name="connsiteY2" fmla="*/ 28136 h 1153551"/>
                <a:gd name="connsiteX3" fmla="*/ 591663 w 887085"/>
                <a:gd name="connsiteY3" fmla="*/ 56271 h 1153551"/>
                <a:gd name="connsiteX4" fmla="*/ 549460 w 887085"/>
                <a:gd name="connsiteY4" fmla="*/ 84406 h 1153551"/>
                <a:gd name="connsiteX5" fmla="*/ 493189 w 887085"/>
                <a:gd name="connsiteY5" fmla="*/ 140677 h 1153551"/>
                <a:gd name="connsiteX6" fmla="*/ 408783 w 887085"/>
                <a:gd name="connsiteY6" fmla="*/ 182880 h 1153551"/>
                <a:gd name="connsiteX7" fmla="*/ 380648 w 887085"/>
                <a:gd name="connsiteY7" fmla="*/ 211016 h 1153551"/>
                <a:gd name="connsiteX8" fmla="*/ 338445 w 887085"/>
                <a:gd name="connsiteY8" fmla="*/ 225083 h 1153551"/>
                <a:gd name="connsiteX9" fmla="*/ 268106 w 887085"/>
                <a:gd name="connsiteY9" fmla="*/ 267286 h 1153551"/>
                <a:gd name="connsiteX10" fmla="*/ 225903 w 887085"/>
                <a:gd name="connsiteY10" fmla="*/ 295422 h 1153551"/>
                <a:gd name="connsiteX11" fmla="*/ 141497 w 887085"/>
                <a:gd name="connsiteY11" fmla="*/ 323557 h 1153551"/>
                <a:gd name="connsiteX12" fmla="*/ 113362 w 887085"/>
                <a:gd name="connsiteY12" fmla="*/ 365760 h 1153551"/>
                <a:gd name="connsiteX13" fmla="*/ 43023 w 887085"/>
                <a:gd name="connsiteY13" fmla="*/ 422031 h 1153551"/>
                <a:gd name="connsiteX14" fmla="*/ 28955 w 887085"/>
                <a:gd name="connsiteY14" fmla="*/ 464234 h 1153551"/>
                <a:gd name="connsiteX15" fmla="*/ 820 w 887085"/>
                <a:gd name="connsiteY15" fmla="*/ 506437 h 1153551"/>
                <a:gd name="connsiteX16" fmla="*/ 14888 w 887085"/>
                <a:gd name="connsiteY16" fmla="*/ 689317 h 1153551"/>
                <a:gd name="connsiteX17" fmla="*/ 28955 w 887085"/>
                <a:gd name="connsiteY17" fmla="*/ 731520 h 1153551"/>
                <a:gd name="connsiteX18" fmla="*/ 57091 w 887085"/>
                <a:gd name="connsiteY18" fmla="*/ 759656 h 1153551"/>
                <a:gd name="connsiteX19" fmla="*/ 85226 w 887085"/>
                <a:gd name="connsiteY19" fmla="*/ 801859 h 1153551"/>
                <a:gd name="connsiteX20" fmla="*/ 127429 w 887085"/>
                <a:gd name="connsiteY20" fmla="*/ 815926 h 1153551"/>
                <a:gd name="connsiteX21" fmla="*/ 155565 w 887085"/>
                <a:gd name="connsiteY21" fmla="*/ 1153551 h 115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7085" h="1153551">
                  <a:moveTo>
                    <a:pt x="887085" y="0"/>
                  </a:moveTo>
                  <a:cubicBezTo>
                    <a:pt x="812057" y="4689"/>
                    <a:pt x="736763" y="6198"/>
                    <a:pt x="662002" y="14068"/>
                  </a:cubicBezTo>
                  <a:cubicBezTo>
                    <a:pt x="647255" y="15620"/>
                    <a:pt x="632515" y="20507"/>
                    <a:pt x="619799" y="28136"/>
                  </a:cubicBezTo>
                  <a:cubicBezTo>
                    <a:pt x="608426" y="34960"/>
                    <a:pt x="602020" y="47986"/>
                    <a:pt x="591663" y="56271"/>
                  </a:cubicBezTo>
                  <a:cubicBezTo>
                    <a:pt x="578461" y="66833"/>
                    <a:pt x="562297" y="73403"/>
                    <a:pt x="549460" y="84406"/>
                  </a:cubicBezTo>
                  <a:cubicBezTo>
                    <a:pt x="529320" y="101669"/>
                    <a:pt x="518354" y="132288"/>
                    <a:pt x="493189" y="140677"/>
                  </a:cubicBezTo>
                  <a:cubicBezTo>
                    <a:pt x="448616" y="155535"/>
                    <a:pt x="447739" y="151715"/>
                    <a:pt x="408783" y="182880"/>
                  </a:cubicBezTo>
                  <a:cubicBezTo>
                    <a:pt x="398426" y="191166"/>
                    <a:pt x="392021" y="204192"/>
                    <a:pt x="380648" y="211016"/>
                  </a:cubicBezTo>
                  <a:cubicBezTo>
                    <a:pt x="367933" y="218645"/>
                    <a:pt x="352513" y="220394"/>
                    <a:pt x="338445" y="225083"/>
                  </a:cubicBezTo>
                  <a:cubicBezTo>
                    <a:pt x="283488" y="280040"/>
                    <a:pt x="341156" y="230761"/>
                    <a:pt x="268106" y="267286"/>
                  </a:cubicBezTo>
                  <a:cubicBezTo>
                    <a:pt x="252984" y="274847"/>
                    <a:pt x="241353" y="288555"/>
                    <a:pt x="225903" y="295422"/>
                  </a:cubicBezTo>
                  <a:cubicBezTo>
                    <a:pt x="198802" y="307467"/>
                    <a:pt x="141497" y="323557"/>
                    <a:pt x="141497" y="323557"/>
                  </a:cubicBezTo>
                  <a:cubicBezTo>
                    <a:pt x="132119" y="337625"/>
                    <a:pt x="123924" y="352558"/>
                    <a:pt x="113362" y="365760"/>
                  </a:cubicBezTo>
                  <a:cubicBezTo>
                    <a:pt x="90453" y="394397"/>
                    <a:pt x="74360" y="401140"/>
                    <a:pt x="43023" y="422031"/>
                  </a:cubicBezTo>
                  <a:cubicBezTo>
                    <a:pt x="38334" y="436099"/>
                    <a:pt x="35587" y="450971"/>
                    <a:pt x="28955" y="464234"/>
                  </a:cubicBezTo>
                  <a:cubicBezTo>
                    <a:pt x="21394" y="479356"/>
                    <a:pt x="1875" y="489563"/>
                    <a:pt x="820" y="506437"/>
                  </a:cubicBezTo>
                  <a:cubicBezTo>
                    <a:pt x="-2994" y="567458"/>
                    <a:pt x="7305" y="628649"/>
                    <a:pt x="14888" y="689317"/>
                  </a:cubicBezTo>
                  <a:cubicBezTo>
                    <a:pt x="16727" y="704031"/>
                    <a:pt x="21326" y="718805"/>
                    <a:pt x="28955" y="731520"/>
                  </a:cubicBezTo>
                  <a:cubicBezTo>
                    <a:pt x="35779" y="742893"/>
                    <a:pt x="48805" y="749299"/>
                    <a:pt x="57091" y="759656"/>
                  </a:cubicBezTo>
                  <a:cubicBezTo>
                    <a:pt x="67653" y="772858"/>
                    <a:pt x="72024" y="791297"/>
                    <a:pt x="85226" y="801859"/>
                  </a:cubicBezTo>
                  <a:cubicBezTo>
                    <a:pt x="96805" y="811122"/>
                    <a:pt x="113361" y="811237"/>
                    <a:pt x="127429" y="815926"/>
                  </a:cubicBezTo>
                  <a:cubicBezTo>
                    <a:pt x="182257" y="980407"/>
                    <a:pt x="155565" y="870675"/>
                    <a:pt x="155565" y="115355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3295357" y="1656471"/>
              <a:ext cx="1498210" cy="633046"/>
            </a:xfrm>
            <a:custGeom>
              <a:avLst/>
              <a:gdLst>
                <a:gd name="connsiteX0" fmla="*/ 1997613 w 1997613"/>
                <a:gd name="connsiteY0" fmla="*/ 0 h 844061"/>
                <a:gd name="connsiteX1" fmla="*/ 1716259 w 1997613"/>
                <a:gd name="connsiteY1" fmla="*/ 28135 h 844061"/>
                <a:gd name="connsiteX2" fmla="*/ 1645920 w 1997613"/>
                <a:gd name="connsiteY2" fmla="*/ 42203 h 844061"/>
                <a:gd name="connsiteX3" fmla="*/ 1561514 w 1997613"/>
                <a:gd name="connsiteY3" fmla="*/ 56270 h 844061"/>
                <a:gd name="connsiteX4" fmla="*/ 1406769 w 1997613"/>
                <a:gd name="connsiteY4" fmla="*/ 84406 h 844061"/>
                <a:gd name="connsiteX5" fmla="*/ 1294228 w 1997613"/>
                <a:gd name="connsiteY5" fmla="*/ 112541 h 844061"/>
                <a:gd name="connsiteX6" fmla="*/ 1237957 w 1997613"/>
                <a:gd name="connsiteY6" fmla="*/ 140677 h 844061"/>
                <a:gd name="connsiteX7" fmla="*/ 1195754 w 1997613"/>
                <a:gd name="connsiteY7" fmla="*/ 154744 h 844061"/>
                <a:gd name="connsiteX8" fmla="*/ 1111348 w 1997613"/>
                <a:gd name="connsiteY8" fmla="*/ 196947 h 844061"/>
                <a:gd name="connsiteX9" fmla="*/ 1041009 w 1997613"/>
                <a:gd name="connsiteY9" fmla="*/ 253218 h 844061"/>
                <a:gd name="connsiteX10" fmla="*/ 956603 w 1997613"/>
                <a:gd name="connsiteY10" fmla="*/ 281354 h 844061"/>
                <a:gd name="connsiteX11" fmla="*/ 914400 w 1997613"/>
                <a:gd name="connsiteY11" fmla="*/ 295421 h 844061"/>
                <a:gd name="connsiteX12" fmla="*/ 844062 w 1997613"/>
                <a:gd name="connsiteY12" fmla="*/ 337624 h 844061"/>
                <a:gd name="connsiteX13" fmla="*/ 815926 w 1997613"/>
                <a:gd name="connsiteY13" fmla="*/ 365760 h 844061"/>
                <a:gd name="connsiteX14" fmla="*/ 731520 w 1997613"/>
                <a:gd name="connsiteY14" fmla="*/ 422030 h 844061"/>
                <a:gd name="connsiteX15" fmla="*/ 703385 w 1997613"/>
                <a:gd name="connsiteY15" fmla="*/ 450166 h 844061"/>
                <a:gd name="connsiteX16" fmla="*/ 661182 w 1997613"/>
                <a:gd name="connsiteY16" fmla="*/ 464234 h 844061"/>
                <a:gd name="connsiteX17" fmla="*/ 633046 w 1997613"/>
                <a:gd name="connsiteY17" fmla="*/ 492369 h 844061"/>
                <a:gd name="connsiteX18" fmla="*/ 548640 w 1997613"/>
                <a:gd name="connsiteY18" fmla="*/ 520504 h 844061"/>
                <a:gd name="connsiteX19" fmla="*/ 506437 w 1997613"/>
                <a:gd name="connsiteY19" fmla="*/ 534572 h 844061"/>
                <a:gd name="connsiteX20" fmla="*/ 337625 w 1997613"/>
                <a:gd name="connsiteY20" fmla="*/ 590843 h 844061"/>
                <a:gd name="connsiteX21" fmla="*/ 281354 w 1997613"/>
                <a:gd name="connsiteY21" fmla="*/ 604910 h 844061"/>
                <a:gd name="connsiteX22" fmla="*/ 239151 w 1997613"/>
                <a:gd name="connsiteY22" fmla="*/ 618978 h 844061"/>
                <a:gd name="connsiteX23" fmla="*/ 168813 w 1997613"/>
                <a:gd name="connsiteY23" fmla="*/ 661181 h 844061"/>
                <a:gd name="connsiteX24" fmla="*/ 140677 w 1997613"/>
                <a:gd name="connsiteY24" fmla="*/ 689317 h 844061"/>
                <a:gd name="connsiteX25" fmla="*/ 98474 w 1997613"/>
                <a:gd name="connsiteY25" fmla="*/ 717452 h 844061"/>
                <a:gd name="connsiteX26" fmla="*/ 70339 w 1997613"/>
                <a:gd name="connsiteY26" fmla="*/ 759655 h 844061"/>
                <a:gd name="connsiteX27" fmla="*/ 0 w 1997613"/>
                <a:gd name="connsiteY27" fmla="*/ 844061 h 844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97613" h="844061">
                  <a:moveTo>
                    <a:pt x="1997613" y="0"/>
                  </a:moveTo>
                  <a:cubicBezTo>
                    <a:pt x="1831589" y="33203"/>
                    <a:pt x="2029434" y="-3183"/>
                    <a:pt x="1716259" y="28135"/>
                  </a:cubicBezTo>
                  <a:cubicBezTo>
                    <a:pt x="1692467" y="30514"/>
                    <a:pt x="1669445" y="37926"/>
                    <a:pt x="1645920" y="42203"/>
                  </a:cubicBezTo>
                  <a:cubicBezTo>
                    <a:pt x="1617857" y="47305"/>
                    <a:pt x="1589649" y="51581"/>
                    <a:pt x="1561514" y="56270"/>
                  </a:cubicBezTo>
                  <a:cubicBezTo>
                    <a:pt x="1462056" y="89424"/>
                    <a:pt x="1588558" y="50321"/>
                    <a:pt x="1406769" y="84406"/>
                  </a:cubicBezTo>
                  <a:cubicBezTo>
                    <a:pt x="1368763" y="91532"/>
                    <a:pt x="1294228" y="112541"/>
                    <a:pt x="1294228" y="112541"/>
                  </a:cubicBezTo>
                  <a:cubicBezTo>
                    <a:pt x="1275471" y="121920"/>
                    <a:pt x="1257232" y="132416"/>
                    <a:pt x="1237957" y="140677"/>
                  </a:cubicBezTo>
                  <a:cubicBezTo>
                    <a:pt x="1224327" y="146518"/>
                    <a:pt x="1209017" y="148112"/>
                    <a:pt x="1195754" y="154744"/>
                  </a:cubicBezTo>
                  <a:cubicBezTo>
                    <a:pt x="1086672" y="209285"/>
                    <a:pt x="1217426" y="161589"/>
                    <a:pt x="1111348" y="196947"/>
                  </a:cubicBezTo>
                  <a:cubicBezTo>
                    <a:pt x="1087961" y="220335"/>
                    <a:pt x="1072956" y="239019"/>
                    <a:pt x="1041009" y="253218"/>
                  </a:cubicBezTo>
                  <a:cubicBezTo>
                    <a:pt x="1013908" y="265263"/>
                    <a:pt x="984738" y="271976"/>
                    <a:pt x="956603" y="281354"/>
                  </a:cubicBezTo>
                  <a:lnTo>
                    <a:pt x="914400" y="295421"/>
                  </a:lnTo>
                  <a:cubicBezTo>
                    <a:pt x="843114" y="366710"/>
                    <a:pt x="935369" y="282840"/>
                    <a:pt x="844062" y="337624"/>
                  </a:cubicBezTo>
                  <a:cubicBezTo>
                    <a:pt x="832689" y="344448"/>
                    <a:pt x="826537" y="357802"/>
                    <a:pt x="815926" y="365760"/>
                  </a:cubicBezTo>
                  <a:cubicBezTo>
                    <a:pt x="788874" y="386049"/>
                    <a:pt x="759655" y="403273"/>
                    <a:pt x="731520" y="422030"/>
                  </a:cubicBezTo>
                  <a:cubicBezTo>
                    <a:pt x="720484" y="429387"/>
                    <a:pt x="714758" y="443342"/>
                    <a:pt x="703385" y="450166"/>
                  </a:cubicBezTo>
                  <a:cubicBezTo>
                    <a:pt x="690670" y="457795"/>
                    <a:pt x="675250" y="459545"/>
                    <a:pt x="661182" y="464234"/>
                  </a:cubicBezTo>
                  <a:cubicBezTo>
                    <a:pt x="651803" y="473612"/>
                    <a:pt x="644909" y="486438"/>
                    <a:pt x="633046" y="492369"/>
                  </a:cubicBezTo>
                  <a:cubicBezTo>
                    <a:pt x="606520" y="505632"/>
                    <a:pt x="576775" y="511126"/>
                    <a:pt x="548640" y="520504"/>
                  </a:cubicBezTo>
                  <a:lnTo>
                    <a:pt x="506437" y="534572"/>
                  </a:lnTo>
                  <a:lnTo>
                    <a:pt x="337625" y="590843"/>
                  </a:lnTo>
                  <a:cubicBezTo>
                    <a:pt x="319283" y="596957"/>
                    <a:pt x="299944" y="599599"/>
                    <a:pt x="281354" y="604910"/>
                  </a:cubicBezTo>
                  <a:cubicBezTo>
                    <a:pt x="267096" y="608984"/>
                    <a:pt x="253219" y="614289"/>
                    <a:pt x="239151" y="618978"/>
                  </a:cubicBezTo>
                  <a:cubicBezTo>
                    <a:pt x="167865" y="690267"/>
                    <a:pt x="260120" y="606397"/>
                    <a:pt x="168813" y="661181"/>
                  </a:cubicBezTo>
                  <a:cubicBezTo>
                    <a:pt x="157440" y="668005"/>
                    <a:pt x="151034" y="681031"/>
                    <a:pt x="140677" y="689317"/>
                  </a:cubicBezTo>
                  <a:cubicBezTo>
                    <a:pt x="127475" y="699879"/>
                    <a:pt x="112542" y="708074"/>
                    <a:pt x="98474" y="717452"/>
                  </a:cubicBezTo>
                  <a:cubicBezTo>
                    <a:pt x="89096" y="731520"/>
                    <a:pt x="81342" y="746818"/>
                    <a:pt x="70339" y="759655"/>
                  </a:cubicBezTo>
                  <a:cubicBezTo>
                    <a:pt x="-6085" y="848816"/>
                    <a:pt x="30967" y="782130"/>
                    <a:pt x="0" y="84406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 rot="13302787">
              <a:off x="2672003" y="2230483"/>
              <a:ext cx="1136385" cy="30528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 rot="20061426">
              <a:off x="5140137" y="2456970"/>
              <a:ext cx="1359542" cy="449605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4867421" y="2395025"/>
              <a:ext cx="94958" cy="422031"/>
            </a:xfrm>
            <a:custGeom>
              <a:avLst/>
              <a:gdLst>
                <a:gd name="connsiteX0" fmla="*/ 126610 w 126610"/>
                <a:gd name="connsiteY0" fmla="*/ 562708 h 562708"/>
                <a:gd name="connsiteX1" fmla="*/ 84407 w 126610"/>
                <a:gd name="connsiteY1" fmla="*/ 492369 h 562708"/>
                <a:gd name="connsiteX2" fmla="*/ 56271 w 126610"/>
                <a:gd name="connsiteY2" fmla="*/ 407963 h 562708"/>
                <a:gd name="connsiteX3" fmla="*/ 42203 w 126610"/>
                <a:gd name="connsiteY3" fmla="*/ 70339 h 562708"/>
                <a:gd name="connsiteX4" fmla="*/ 0 w 126610"/>
                <a:gd name="connsiteY4" fmla="*/ 0 h 56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10" h="562708">
                  <a:moveTo>
                    <a:pt x="126610" y="562708"/>
                  </a:moveTo>
                  <a:cubicBezTo>
                    <a:pt x="112542" y="539262"/>
                    <a:pt x="95722" y="517261"/>
                    <a:pt x="84407" y="492369"/>
                  </a:cubicBezTo>
                  <a:cubicBezTo>
                    <a:pt x="72135" y="465370"/>
                    <a:pt x="56271" y="407963"/>
                    <a:pt x="56271" y="407963"/>
                  </a:cubicBezTo>
                  <a:cubicBezTo>
                    <a:pt x="51582" y="295422"/>
                    <a:pt x="50228" y="182692"/>
                    <a:pt x="42203" y="70339"/>
                  </a:cubicBezTo>
                  <a:cubicBezTo>
                    <a:pt x="37896" y="10047"/>
                    <a:pt x="38756" y="19378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5278901" y="1899139"/>
              <a:ext cx="211016" cy="590843"/>
            </a:xfrm>
            <a:custGeom>
              <a:avLst/>
              <a:gdLst>
                <a:gd name="connsiteX0" fmla="*/ 281354 w 281354"/>
                <a:gd name="connsiteY0" fmla="*/ 787790 h 787790"/>
                <a:gd name="connsiteX1" fmla="*/ 225083 w 281354"/>
                <a:gd name="connsiteY1" fmla="*/ 717452 h 787790"/>
                <a:gd name="connsiteX2" fmla="*/ 196948 w 281354"/>
                <a:gd name="connsiteY2" fmla="*/ 576775 h 787790"/>
                <a:gd name="connsiteX3" fmla="*/ 154745 w 281354"/>
                <a:gd name="connsiteY3" fmla="*/ 365760 h 787790"/>
                <a:gd name="connsiteX4" fmla="*/ 112542 w 281354"/>
                <a:gd name="connsiteY4" fmla="*/ 351692 h 787790"/>
                <a:gd name="connsiteX5" fmla="*/ 84407 w 281354"/>
                <a:gd name="connsiteY5" fmla="*/ 309489 h 787790"/>
                <a:gd name="connsiteX6" fmla="*/ 56271 w 281354"/>
                <a:gd name="connsiteY6" fmla="*/ 281353 h 787790"/>
                <a:gd name="connsiteX7" fmla="*/ 42203 w 281354"/>
                <a:gd name="connsiteY7" fmla="*/ 126609 h 787790"/>
                <a:gd name="connsiteX8" fmla="*/ 28136 w 281354"/>
                <a:gd name="connsiteY8" fmla="*/ 70338 h 787790"/>
                <a:gd name="connsiteX9" fmla="*/ 0 w 281354"/>
                <a:gd name="connsiteY9" fmla="*/ 0 h 78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354" h="787790">
                  <a:moveTo>
                    <a:pt x="281354" y="787790"/>
                  </a:moveTo>
                  <a:cubicBezTo>
                    <a:pt x="262597" y="764344"/>
                    <a:pt x="240997" y="742914"/>
                    <a:pt x="225083" y="717452"/>
                  </a:cubicBezTo>
                  <a:cubicBezTo>
                    <a:pt x="207032" y="688570"/>
                    <a:pt x="198576" y="589801"/>
                    <a:pt x="196948" y="576775"/>
                  </a:cubicBezTo>
                  <a:cubicBezTo>
                    <a:pt x="176136" y="410284"/>
                    <a:pt x="198730" y="497718"/>
                    <a:pt x="154745" y="365760"/>
                  </a:cubicBezTo>
                  <a:cubicBezTo>
                    <a:pt x="150056" y="351692"/>
                    <a:pt x="126610" y="356381"/>
                    <a:pt x="112542" y="351692"/>
                  </a:cubicBezTo>
                  <a:cubicBezTo>
                    <a:pt x="103164" y="337624"/>
                    <a:pt x="94969" y="322691"/>
                    <a:pt x="84407" y="309489"/>
                  </a:cubicBezTo>
                  <a:cubicBezTo>
                    <a:pt x="76121" y="299132"/>
                    <a:pt x="59253" y="294277"/>
                    <a:pt x="56271" y="281353"/>
                  </a:cubicBezTo>
                  <a:cubicBezTo>
                    <a:pt x="44624" y="230885"/>
                    <a:pt x="49048" y="177949"/>
                    <a:pt x="42203" y="126609"/>
                  </a:cubicBezTo>
                  <a:cubicBezTo>
                    <a:pt x="39648" y="107444"/>
                    <a:pt x="33447" y="88928"/>
                    <a:pt x="28136" y="70338"/>
                  </a:cubicBezTo>
                  <a:cubicBezTo>
                    <a:pt x="16548" y="29778"/>
                    <a:pt x="16602" y="33202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5511019" y="1730327"/>
              <a:ext cx="126609" cy="443132"/>
            </a:xfrm>
            <a:custGeom>
              <a:avLst/>
              <a:gdLst>
                <a:gd name="connsiteX0" fmla="*/ 126609 w 168812"/>
                <a:gd name="connsiteY0" fmla="*/ 590843 h 590843"/>
                <a:gd name="connsiteX1" fmla="*/ 140677 w 168812"/>
                <a:gd name="connsiteY1" fmla="*/ 520504 h 590843"/>
                <a:gd name="connsiteX2" fmla="*/ 168812 w 168812"/>
                <a:gd name="connsiteY2" fmla="*/ 436098 h 590843"/>
                <a:gd name="connsiteX3" fmla="*/ 154744 w 168812"/>
                <a:gd name="connsiteY3" fmla="*/ 211015 h 590843"/>
                <a:gd name="connsiteX4" fmla="*/ 126609 w 168812"/>
                <a:gd name="connsiteY4" fmla="*/ 168812 h 590843"/>
                <a:gd name="connsiteX5" fmla="*/ 56270 w 168812"/>
                <a:gd name="connsiteY5" fmla="*/ 112541 h 590843"/>
                <a:gd name="connsiteX6" fmla="*/ 14067 w 168812"/>
                <a:gd name="connsiteY6" fmla="*/ 42203 h 590843"/>
                <a:gd name="connsiteX7" fmla="*/ 0 w 168812"/>
                <a:gd name="connsiteY7" fmla="*/ 0 h 59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812" h="590843">
                  <a:moveTo>
                    <a:pt x="126609" y="590843"/>
                  </a:moveTo>
                  <a:cubicBezTo>
                    <a:pt x="131298" y="567397"/>
                    <a:pt x="134386" y="543572"/>
                    <a:pt x="140677" y="520504"/>
                  </a:cubicBezTo>
                  <a:cubicBezTo>
                    <a:pt x="148480" y="491892"/>
                    <a:pt x="168812" y="436098"/>
                    <a:pt x="168812" y="436098"/>
                  </a:cubicBezTo>
                  <a:cubicBezTo>
                    <a:pt x="164123" y="361070"/>
                    <a:pt x="166468" y="285269"/>
                    <a:pt x="154744" y="211015"/>
                  </a:cubicBezTo>
                  <a:cubicBezTo>
                    <a:pt x="152107" y="194315"/>
                    <a:pt x="137171" y="182014"/>
                    <a:pt x="126609" y="168812"/>
                  </a:cubicBezTo>
                  <a:cubicBezTo>
                    <a:pt x="103700" y="140175"/>
                    <a:pt x="87607" y="133432"/>
                    <a:pt x="56270" y="112541"/>
                  </a:cubicBezTo>
                  <a:cubicBezTo>
                    <a:pt x="16421" y="-7013"/>
                    <a:pt x="71998" y="138754"/>
                    <a:pt x="14067" y="42203"/>
                  </a:cubicBezTo>
                  <a:cubicBezTo>
                    <a:pt x="6438" y="29488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5088987" y="2036299"/>
              <a:ext cx="253219" cy="580292"/>
            </a:xfrm>
            <a:custGeom>
              <a:avLst/>
              <a:gdLst>
                <a:gd name="connsiteX0" fmla="*/ 0 w 223998"/>
                <a:gd name="connsiteY0" fmla="*/ 0 h 773723"/>
                <a:gd name="connsiteX1" fmla="*/ 56271 w 223998"/>
                <a:gd name="connsiteY1" fmla="*/ 70338 h 773723"/>
                <a:gd name="connsiteX2" fmla="*/ 112541 w 223998"/>
                <a:gd name="connsiteY2" fmla="*/ 182880 h 773723"/>
                <a:gd name="connsiteX3" fmla="*/ 154745 w 223998"/>
                <a:gd name="connsiteY3" fmla="*/ 309489 h 773723"/>
                <a:gd name="connsiteX4" fmla="*/ 168812 w 223998"/>
                <a:gd name="connsiteY4" fmla="*/ 351692 h 773723"/>
                <a:gd name="connsiteX5" fmla="*/ 196948 w 223998"/>
                <a:gd name="connsiteY5" fmla="*/ 379827 h 773723"/>
                <a:gd name="connsiteX6" fmla="*/ 211015 w 223998"/>
                <a:gd name="connsiteY6" fmla="*/ 773723 h 7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998" h="773723">
                  <a:moveTo>
                    <a:pt x="0" y="0"/>
                  </a:moveTo>
                  <a:cubicBezTo>
                    <a:pt x="18757" y="23446"/>
                    <a:pt x="41893" y="43979"/>
                    <a:pt x="56271" y="70338"/>
                  </a:cubicBezTo>
                  <a:cubicBezTo>
                    <a:pt x="133865" y="212593"/>
                    <a:pt x="43193" y="113529"/>
                    <a:pt x="112541" y="182880"/>
                  </a:cubicBezTo>
                  <a:lnTo>
                    <a:pt x="154745" y="309489"/>
                  </a:lnTo>
                  <a:cubicBezTo>
                    <a:pt x="159434" y="323557"/>
                    <a:pt x="158326" y="341207"/>
                    <a:pt x="168812" y="351692"/>
                  </a:cubicBezTo>
                  <a:lnTo>
                    <a:pt x="196948" y="379827"/>
                  </a:lnTo>
                  <a:cubicBezTo>
                    <a:pt x="248085" y="533246"/>
                    <a:pt x="211015" y="407201"/>
                    <a:pt x="211015" y="77372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5394960" y="1709224"/>
              <a:ext cx="116081" cy="495887"/>
            </a:xfrm>
            <a:custGeom>
              <a:avLst/>
              <a:gdLst>
                <a:gd name="connsiteX0" fmla="*/ 0 w 154774"/>
                <a:gd name="connsiteY0" fmla="*/ 0 h 661182"/>
                <a:gd name="connsiteX1" fmla="*/ 28135 w 154774"/>
                <a:gd name="connsiteY1" fmla="*/ 70339 h 661182"/>
                <a:gd name="connsiteX2" fmla="*/ 42203 w 154774"/>
                <a:gd name="connsiteY2" fmla="*/ 112542 h 661182"/>
                <a:gd name="connsiteX3" fmla="*/ 70338 w 154774"/>
                <a:gd name="connsiteY3" fmla="*/ 154745 h 661182"/>
                <a:gd name="connsiteX4" fmla="*/ 98474 w 154774"/>
                <a:gd name="connsiteY4" fmla="*/ 239151 h 661182"/>
                <a:gd name="connsiteX5" fmla="*/ 126609 w 154774"/>
                <a:gd name="connsiteY5" fmla="*/ 323557 h 661182"/>
                <a:gd name="connsiteX6" fmla="*/ 140677 w 154774"/>
                <a:gd name="connsiteY6" fmla="*/ 407963 h 661182"/>
                <a:gd name="connsiteX7" fmla="*/ 154745 w 154774"/>
                <a:gd name="connsiteY7" fmla="*/ 661182 h 6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774" h="661182">
                  <a:moveTo>
                    <a:pt x="0" y="0"/>
                  </a:moveTo>
                  <a:cubicBezTo>
                    <a:pt x="9378" y="23446"/>
                    <a:pt x="19268" y="46694"/>
                    <a:pt x="28135" y="70339"/>
                  </a:cubicBezTo>
                  <a:cubicBezTo>
                    <a:pt x="33342" y="84224"/>
                    <a:pt x="35571" y="99279"/>
                    <a:pt x="42203" y="112542"/>
                  </a:cubicBezTo>
                  <a:cubicBezTo>
                    <a:pt x="49764" y="127664"/>
                    <a:pt x="63471" y="139295"/>
                    <a:pt x="70338" y="154745"/>
                  </a:cubicBezTo>
                  <a:cubicBezTo>
                    <a:pt x="82383" y="181846"/>
                    <a:pt x="89095" y="211016"/>
                    <a:pt x="98474" y="239151"/>
                  </a:cubicBezTo>
                  <a:lnTo>
                    <a:pt x="126609" y="323557"/>
                  </a:lnTo>
                  <a:cubicBezTo>
                    <a:pt x="135629" y="350617"/>
                    <a:pt x="135988" y="379828"/>
                    <a:pt x="140677" y="407963"/>
                  </a:cubicBezTo>
                  <a:cubicBezTo>
                    <a:pt x="156081" y="623620"/>
                    <a:pt x="154745" y="539094"/>
                    <a:pt x="154745" y="66118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7009228" y="2078501"/>
              <a:ext cx="485336" cy="348176"/>
            </a:xfrm>
            <a:custGeom>
              <a:avLst/>
              <a:gdLst>
                <a:gd name="connsiteX0" fmla="*/ 647114 w 647114"/>
                <a:gd name="connsiteY0" fmla="*/ 0 h 464234"/>
                <a:gd name="connsiteX1" fmla="*/ 534572 w 647114"/>
                <a:gd name="connsiteY1" fmla="*/ 28136 h 464234"/>
                <a:gd name="connsiteX2" fmla="*/ 506437 w 647114"/>
                <a:gd name="connsiteY2" fmla="*/ 70339 h 464234"/>
                <a:gd name="connsiteX3" fmla="*/ 407963 w 647114"/>
                <a:gd name="connsiteY3" fmla="*/ 126610 h 464234"/>
                <a:gd name="connsiteX4" fmla="*/ 295421 w 647114"/>
                <a:gd name="connsiteY4" fmla="*/ 196948 h 464234"/>
                <a:gd name="connsiteX5" fmla="*/ 253218 w 647114"/>
                <a:gd name="connsiteY5" fmla="*/ 225083 h 464234"/>
                <a:gd name="connsiteX6" fmla="*/ 225083 w 647114"/>
                <a:gd name="connsiteY6" fmla="*/ 253219 h 464234"/>
                <a:gd name="connsiteX7" fmla="*/ 140677 w 647114"/>
                <a:gd name="connsiteY7" fmla="*/ 281354 h 464234"/>
                <a:gd name="connsiteX8" fmla="*/ 112541 w 647114"/>
                <a:gd name="connsiteY8" fmla="*/ 309490 h 464234"/>
                <a:gd name="connsiteX9" fmla="*/ 70338 w 647114"/>
                <a:gd name="connsiteY9" fmla="*/ 337625 h 464234"/>
                <a:gd name="connsiteX10" fmla="*/ 42203 w 647114"/>
                <a:gd name="connsiteY10" fmla="*/ 422031 h 464234"/>
                <a:gd name="connsiteX11" fmla="*/ 28135 w 647114"/>
                <a:gd name="connsiteY11" fmla="*/ 464234 h 464234"/>
                <a:gd name="connsiteX12" fmla="*/ 0 w 647114"/>
                <a:gd name="connsiteY12" fmla="*/ 464234 h 46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114" h="464234">
                  <a:moveTo>
                    <a:pt x="647114" y="0"/>
                  </a:moveTo>
                  <a:cubicBezTo>
                    <a:pt x="643610" y="701"/>
                    <a:pt x="548992" y="16600"/>
                    <a:pt x="534572" y="28136"/>
                  </a:cubicBezTo>
                  <a:cubicBezTo>
                    <a:pt x="521370" y="38698"/>
                    <a:pt x="518392" y="58384"/>
                    <a:pt x="506437" y="70339"/>
                  </a:cubicBezTo>
                  <a:cubicBezTo>
                    <a:pt x="463854" y="112922"/>
                    <a:pt x="456249" y="110514"/>
                    <a:pt x="407963" y="126610"/>
                  </a:cubicBezTo>
                  <a:cubicBezTo>
                    <a:pt x="340473" y="227847"/>
                    <a:pt x="436045" y="103200"/>
                    <a:pt x="295421" y="196948"/>
                  </a:cubicBezTo>
                  <a:cubicBezTo>
                    <a:pt x="281353" y="206326"/>
                    <a:pt x="266420" y="214521"/>
                    <a:pt x="253218" y="225083"/>
                  </a:cubicBezTo>
                  <a:cubicBezTo>
                    <a:pt x="242861" y="233369"/>
                    <a:pt x="236946" y="247287"/>
                    <a:pt x="225083" y="253219"/>
                  </a:cubicBezTo>
                  <a:cubicBezTo>
                    <a:pt x="198557" y="266482"/>
                    <a:pt x="140677" y="281354"/>
                    <a:pt x="140677" y="281354"/>
                  </a:cubicBezTo>
                  <a:cubicBezTo>
                    <a:pt x="131298" y="290733"/>
                    <a:pt x="122898" y="301204"/>
                    <a:pt x="112541" y="309490"/>
                  </a:cubicBezTo>
                  <a:cubicBezTo>
                    <a:pt x="99339" y="320052"/>
                    <a:pt x="79299" y="323288"/>
                    <a:pt x="70338" y="337625"/>
                  </a:cubicBezTo>
                  <a:cubicBezTo>
                    <a:pt x="54620" y="362774"/>
                    <a:pt x="51581" y="393896"/>
                    <a:pt x="42203" y="422031"/>
                  </a:cubicBezTo>
                  <a:cubicBezTo>
                    <a:pt x="37514" y="436099"/>
                    <a:pt x="42964" y="464234"/>
                    <a:pt x="28135" y="464234"/>
                  </a:cubicBezTo>
                  <a:lnTo>
                    <a:pt x="0" y="464234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6956122" y="2089052"/>
              <a:ext cx="770558" cy="1361049"/>
            </a:xfrm>
            <a:custGeom>
              <a:avLst/>
              <a:gdLst>
                <a:gd name="connsiteX0" fmla="*/ 647582 w 1027410"/>
                <a:gd name="connsiteY0" fmla="*/ 0 h 1814732"/>
                <a:gd name="connsiteX1" fmla="*/ 661650 w 1027410"/>
                <a:gd name="connsiteY1" fmla="*/ 70339 h 1814732"/>
                <a:gd name="connsiteX2" fmla="*/ 703853 w 1027410"/>
                <a:gd name="connsiteY2" fmla="*/ 84406 h 1814732"/>
                <a:gd name="connsiteX3" fmla="*/ 717921 w 1027410"/>
                <a:gd name="connsiteY3" fmla="*/ 126609 h 1814732"/>
                <a:gd name="connsiteX4" fmla="*/ 746056 w 1027410"/>
                <a:gd name="connsiteY4" fmla="*/ 154745 h 1814732"/>
                <a:gd name="connsiteX5" fmla="*/ 774192 w 1027410"/>
                <a:gd name="connsiteY5" fmla="*/ 309489 h 1814732"/>
                <a:gd name="connsiteX6" fmla="*/ 816395 w 1027410"/>
                <a:gd name="connsiteY6" fmla="*/ 436099 h 1814732"/>
                <a:gd name="connsiteX7" fmla="*/ 844530 w 1027410"/>
                <a:gd name="connsiteY7" fmla="*/ 478302 h 1814732"/>
                <a:gd name="connsiteX8" fmla="*/ 858598 w 1027410"/>
                <a:gd name="connsiteY8" fmla="*/ 914400 h 1814732"/>
                <a:gd name="connsiteX9" fmla="*/ 914868 w 1027410"/>
                <a:gd name="connsiteY9" fmla="*/ 984739 h 1814732"/>
                <a:gd name="connsiteX10" fmla="*/ 957072 w 1027410"/>
                <a:gd name="connsiteY10" fmla="*/ 998806 h 1814732"/>
                <a:gd name="connsiteX11" fmla="*/ 985207 w 1027410"/>
                <a:gd name="connsiteY11" fmla="*/ 1026942 h 1814732"/>
                <a:gd name="connsiteX12" fmla="*/ 999275 w 1027410"/>
                <a:gd name="connsiteY12" fmla="*/ 1069145 h 1814732"/>
                <a:gd name="connsiteX13" fmla="*/ 1027410 w 1027410"/>
                <a:gd name="connsiteY13" fmla="*/ 1111348 h 1814732"/>
                <a:gd name="connsiteX14" fmla="*/ 1013342 w 1027410"/>
                <a:gd name="connsiteY14" fmla="*/ 1252025 h 1814732"/>
                <a:gd name="connsiteX15" fmla="*/ 999275 w 1027410"/>
                <a:gd name="connsiteY15" fmla="*/ 1294228 h 1814732"/>
                <a:gd name="connsiteX16" fmla="*/ 914868 w 1027410"/>
                <a:gd name="connsiteY16" fmla="*/ 1378634 h 1814732"/>
                <a:gd name="connsiteX17" fmla="*/ 830462 w 1027410"/>
                <a:gd name="connsiteY17" fmla="*/ 1406769 h 1814732"/>
                <a:gd name="connsiteX18" fmla="*/ 731988 w 1027410"/>
                <a:gd name="connsiteY18" fmla="*/ 1434905 h 1814732"/>
                <a:gd name="connsiteX19" fmla="*/ 689785 w 1027410"/>
                <a:gd name="connsiteY19" fmla="*/ 1448972 h 1814732"/>
                <a:gd name="connsiteX20" fmla="*/ 563176 w 1027410"/>
                <a:gd name="connsiteY20" fmla="*/ 1477108 h 1814732"/>
                <a:gd name="connsiteX21" fmla="*/ 478770 w 1027410"/>
                <a:gd name="connsiteY21" fmla="*/ 1505243 h 1814732"/>
                <a:gd name="connsiteX22" fmla="*/ 394364 w 1027410"/>
                <a:gd name="connsiteY22" fmla="*/ 1533379 h 1814732"/>
                <a:gd name="connsiteX23" fmla="*/ 352161 w 1027410"/>
                <a:gd name="connsiteY23" fmla="*/ 1547446 h 1814732"/>
                <a:gd name="connsiteX24" fmla="*/ 309958 w 1027410"/>
                <a:gd name="connsiteY24" fmla="*/ 1561514 h 1814732"/>
                <a:gd name="connsiteX25" fmla="*/ 281822 w 1027410"/>
                <a:gd name="connsiteY25" fmla="*/ 1589649 h 1814732"/>
                <a:gd name="connsiteX26" fmla="*/ 197416 w 1027410"/>
                <a:gd name="connsiteY26" fmla="*/ 1631852 h 1814732"/>
                <a:gd name="connsiteX27" fmla="*/ 141145 w 1027410"/>
                <a:gd name="connsiteY27" fmla="*/ 1688123 h 1814732"/>
                <a:gd name="connsiteX28" fmla="*/ 56739 w 1027410"/>
                <a:gd name="connsiteY28" fmla="*/ 1716259 h 1814732"/>
                <a:gd name="connsiteX29" fmla="*/ 14536 w 1027410"/>
                <a:gd name="connsiteY29" fmla="*/ 1730326 h 1814732"/>
                <a:gd name="connsiteX30" fmla="*/ 468 w 1027410"/>
                <a:gd name="connsiteY30" fmla="*/ 1814732 h 181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27410" h="1814732">
                  <a:moveTo>
                    <a:pt x="647582" y="0"/>
                  </a:moveTo>
                  <a:cubicBezTo>
                    <a:pt x="652271" y="23446"/>
                    <a:pt x="648387" y="50444"/>
                    <a:pt x="661650" y="70339"/>
                  </a:cubicBezTo>
                  <a:cubicBezTo>
                    <a:pt x="669875" y="82677"/>
                    <a:pt x="693368" y="73921"/>
                    <a:pt x="703853" y="84406"/>
                  </a:cubicBezTo>
                  <a:cubicBezTo>
                    <a:pt x="714339" y="94891"/>
                    <a:pt x="710292" y="113893"/>
                    <a:pt x="717921" y="126609"/>
                  </a:cubicBezTo>
                  <a:cubicBezTo>
                    <a:pt x="724745" y="137982"/>
                    <a:pt x="736678" y="145366"/>
                    <a:pt x="746056" y="154745"/>
                  </a:cubicBezTo>
                  <a:cubicBezTo>
                    <a:pt x="784557" y="270245"/>
                    <a:pt x="726473" y="86802"/>
                    <a:pt x="774192" y="309489"/>
                  </a:cubicBezTo>
                  <a:lnTo>
                    <a:pt x="816395" y="436099"/>
                  </a:lnTo>
                  <a:cubicBezTo>
                    <a:pt x="821742" y="452139"/>
                    <a:pt x="835152" y="464234"/>
                    <a:pt x="844530" y="478302"/>
                  </a:cubicBezTo>
                  <a:cubicBezTo>
                    <a:pt x="849219" y="623668"/>
                    <a:pt x="845815" y="769521"/>
                    <a:pt x="858598" y="914400"/>
                  </a:cubicBezTo>
                  <a:cubicBezTo>
                    <a:pt x="859669" y="926543"/>
                    <a:pt x="901780" y="976886"/>
                    <a:pt x="914868" y="984739"/>
                  </a:cubicBezTo>
                  <a:cubicBezTo>
                    <a:pt x="927584" y="992368"/>
                    <a:pt x="943004" y="994117"/>
                    <a:pt x="957072" y="998806"/>
                  </a:cubicBezTo>
                  <a:cubicBezTo>
                    <a:pt x="966450" y="1008185"/>
                    <a:pt x="978383" y="1015569"/>
                    <a:pt x="985207" y="1026942"/>
                  </a:cubicBezTo>
                  <a:cubicBezTo>
                    <a:pt x="992836" y="1039658"/>
                    <a:pt x="992643" y="1055882"/>
                    <a:pt x="999275" y="1069145"/>
                  </a:cubicBezTo>
                  <a:cubicBezTo>
                    <a:pt x="1006836" y="1084267"/>
                    <a:pt x="1018032" y="1097280"/>
                    <a:pt x="1027410" y="1111348"/>
                  </a:cubicBezTo>
                  <a:cubicBezTo>
                    <a:pt x="1022721" y="1158240"/>
                    <a:pt x="1020508" y="1205447"/>
                    <a:pt x="1013342" y="1252025"/>
                  </a:cubicBezTo>
                  <a:cubicBezTo>
                    <a:pt x="1011087" y="1266681"/>
                    <a:pt x="1007894" y="1282161"/>
                    <a:pt x="999275" y="1294228"/>
                  </a:cubicBezTo>
                  <a:cubicBezTo>
                    <a:pt x="999269" y="1294236"/>
                    <a:pt x="928939" y="1364563"/>
                    <a:pt x="914868" y="1378634"/>
                  </a:cubicBezTo>
                  <a:cubicBezTo>
                    <a:pt x="893897" y="1399604"/>
                    <a:pt x="858597" y="1397391"/>
                    <a:pt x="830462" y="1406769"/>
                  </a:cubicBezTo>
                  <a:cubicBezTo>
                    <a:pt x="729277" y="1440497"/>
                    <a:pt x="855633" y="1399578"/>
                    <a:pt x="731988" y="1434905"/>
                  </a:cubicBezTo>
                  <a:cubicBezTo>
                    <a:pt x="717730" y="1438979"/>
                    <a:pt x="704171" y="1445376"/>
                    <a:pt x="689785" y="1448972"/>
                  </a:cubicBezTo>
                  <a:cubicBezTo>
                    <a:pt x="609471" y="1469050"/>
                    <a:pt x="635380" y="1455447"/>
                    <a:pt x="563176" y="1477108"/>
                  </a:cubicBezTo>
                  <a:cubicBezTo>
                    <a:pt x="534770" y="1485630"/>
                    <a:pt x="506905" y="1495865"/>
                    <a:pt x="478770" y="1505243"/>
                  </a:cubicBezTo>
                  <a:lnTo>
                    <a:pt x="394364" y="1533379"/>
                  </a:lnTo>
                  <a:lnTo>
                    <a:pt x="352161" y="1547446"/>
                  </a:lnTo>
                  <a:lnTo>
                    <a:pt x="309958" y="1561514"/>
                  </a:lnTo>
                  <a:cubicBezTo>
                    <a:pt x="300579" y="1570892"/>
                    <a:pt x="293195" y="1582825"/>
                    <a:pt x="281822" y="1589649"/>
                  </a:cubicBezTo>
                  <a:cubicBezTo>
                    <a:pt x="198618" y="1639571"/>
                    <a:pt x="280417" y="1560708"/>
                    <a:pt x="197416" y="1631852"/>
                  </a:cubicBezTo>
                  <a:cubicBezTo>
                    <a:pt x="177276" y="1649115"/>
                    <a:pt x="166310" y="1679734"/>
                    <a:pt x="141145" y="1688123"/>
                  </a:cubicBezTo>
                  <a:lnTo>
                    <a:pt x="56739" y="1716259"/>
                  </a:lnTo>
                  <a:lnTo>
                    <a:pt x="14536" y="1730326"/>
                  </a:lnTo>
                  <a:cubicBezTo>
                    <a:pt x="-3981" y="1785875"/>
                    <a:pt x="468" y="1757700"/>
                    <a:pt x="468" y="1814732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7557868" y="2342272"/>
              <a:ext cx="432581" cy="168812"/>
            </a:xfrm>
            <a:custGeom>
              <a:avLst/>
              <a:gdLst>
                <a:gd name="connsiteX0" fmla="*/ 0 w 576775"/>
                <a:gd name="connsiteY0" fmla="*/ 0 h 225083"/>
                <a:gd name="connsiteX1" fmla="*/ 70338 w 576775"/>
                <a:gd name="connsiteY1" fmla="*/ 14067 h 225083"/>
                <a:gd name="connsiteX2" fmla="*/ 112541 w 576775"/>
                <a:gd name="connsiteY2" fmla="*/ 28135 h 225083"/>
                <a:gd name="connsiteX3" fmla="*/ 211015 w 576775"/>
                <a:gd name="connsiteY3" fmla="*/ 42203 h 225083"/>
                <a:gd name="connsiteX4" fmla="*/ 295421 w 576775"/>
                <a:gd name="connsiteY4" fmla="*/ 56270 h 225083"/>
                <a:gd name="connsiteX5" fmla="*/ 379828 w 576775"/>
                <a:gd name="connsiteY5" fmla="*/ 84406 h 225083"/>
                <a:gd name="connsiteX6" fmla="*/ 422031 w 576775"/>
                <a:gd name="connsiteY6" fmla="*/ 98474 h 225083"/>
                <a:gd name="connsiteX7" fmla="*/ 506437 w 576775"/>
                <a:gd name="connsiteY7" fmla="*/ 154744 h 225083"/>
                <a:gd name="connsiteX8" fmla="*/ 576775 w 576775"/>
                <a:gd name="connsiteY8" fmla="*/ 225083 h 2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775" h="225083">
                  <a:moveTo>
                    <a:pt x="0" y="0"/>
                  </a:moveTo>
                  <a:cubicBezTo>
                    <a:pt x="23446" y="4689"/>
                    <a:pt x="47142" y="8268"/>
                    <a:pt x="70338" y="14067"/>
                  </a:cubicBezTo>
                  <a:cubicBezTo>
                    <a:pt x="84724" y="17663"/>
                    <a:pt x="98000" y="25227"/>
                    <a:pt x="112541" y="28135"/>
                  </a:cubicBezTo>
                  <a:cubicBezTo>
                    <a:pt x="145055" y="34638"/>
                    <a:pt x="178243" y="37161"/>
                    <a:pt x="211015" y="42203"/>
                  </a:cubicBezTo>
                  <a:cubicBezTo>
                    <a:pt x="239207" y="46540"/>
                    <a:pt x="267286" y="51581"/>
                    <a:pt x="295421" y="56270"/>
                  </a:cubicBezTo>
                  <a:lnTo>
                    <a:pt x="379828" y="84406"/>
                  </a:lnTo>
                  <a:cubicBezTo>
                    <a:pt x="393896" y="89095"/>
                    <a:pt x="409693" y="90249"/>
                    <a:pt x="422031" y="98474"/>
                  </a:cubicBezTo>
                  <a:lnTo>
                    <a:pt x="506437" y="154744"/>
                  </a:lnTo>
                  <a:cubicBezTo>
                    <a:pt x="506450" y="154753"/>
                    <a:pt x="559188" y="207495"/>
                    <a:pt x="576775" y="22508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6661053" y="2553286"/>
              <a:ext cx="189914" cy="728003"/>
            </a:xfrm>
            <a:custGeom>
              <a:avLst/>
              <a:gdLst>
                <a:gd name="connsiteX0" fmla="*/ 140677 w 253219"/>
                <a:gd name="connsiteY0" fmla="*/ 970670 h 970670"/>
                <a:gd name="connsiteX1" fmla="*/ 126609 w 253219"/>
                <a:gd name="connsiteY1" fmla="*/ 633046 h 970670"/>
                <a:gd name="connsiteX2" fmla="*/ 112542 w 253219"/>
                <a:gd name="connsiteY2" fmla="*/ 590843 h 970670"/>
                <a:gd name="connsiteX3" fmla="*/ 84406 w 253219"/>
                <a:gd name="connsiteY3" fmla="*/ 562707 h 970670"/>
                <a:gd name="connsiteX4" fmla="*/ 28135 w 253219"/>
                <a:gd name="connsiteY4" fmla="*/ 436098 h 970670"/>
                <a:gd name="connsiteX5" fmla="*/ 14068 w 253219"/>
                <a:gd name="connsiteY5" fmla="*/ 393895 h 970670"/>
                <a:gd name="connsiteX6" fmla="*/ 0 w 253219"/>
                <a:gd name="connsiteY6" fmla="*/ 351692 h 970670"/>
                <a:gd name="connsiteX7" fmla="*/ 42203 w 253219"/>
                <a:gd name="connsiteY7" fmla="*/ 154744 h 970670"/>
                <a:gd name="connsiteX8" fmla="*/ 84406 w 253219"/>
                <a:gd name="connsiteY8" fmla="*/ 140676 h 970670"/>
                <a:gd name="connsiteX9" fmla="*/ 154745 w 253219"/>
                <a:gd name="connsiteY9" fmla="*/ 84406 h 970670"/>
                <a:gd name="connsiteX10" fmla="*/ 253219 w 253219"/>
                <a:gd name="connsiteY10" fmla="*/ 0 h 97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219" h="970670">
                  <a:moveTo>
                    <a:pt x="140677" y="970670"/>
                  </a:moveTo>
                  <a:cubicBezTo>
                    <a:pt x="135988" y="858129"/>
                    <a:pt x="134930" y="745377"/>
                    <a:pt x="126609" y="633046"/>
                  </a:cubicBezTo>
                  <a:cubicBezTo>
                    <a:pt x="125514" y="618258"/>
                    <a:pt x="120171" y="603558"/>
                    <a:pt x="112542" y="590843"/>
                  </a:cubicBezTo>
                  <a:cubicBezTo>
                    <a:pt x="105718" y="579470"/>
                    <a:pt x="92692" y="573064"/>
                    <a:pt x="84406" y="562707"/>
                  </a:cubicBezTo>
                  <a:cubicBezTo>
                    <a:pt x="46191" y="514938"/>
                    <a:pt x="50443" y="503022"/>
                    <a:pt x="28135" y="436098"/>
                  </a:cubicBezTo>
                  <a:lnTo>
                    <a:pt x="14068" y="393895"/>
                  </a:lnTo>
                  <a:lnTo>
                    <a:pt x="0" y="351692"/>
                  </a:lnTo>
                  <a:cubicBezTo>
                    <a:pt x="17747" y="209722"/>
                    <a:pt x="2113" y="275016"/>
                    <a:pt x="42203" y="154744"/>
                  </a:cubicBezTo>
                  <a:cubicBezTo>
                    <a:pt x="46892" y="140676"/>
                    <a:pt x="70338" y="145365"/>
                    <a:pt x="84406" y="140676"/>
                  </a:cubicBezTo>
                  <a:cubicBezTo>
                    <a:pt x="194132" y="30954"/>
                    <a:pt x="12740" y="208661"/>
                    <a:pt x="154745" y="84406"/>
                  </a:cubicBezTo>
                  <a:cubicBezTo>
                    <a:pt x="258414" y="-6305"/>
                    <a:pt x="187230" y="32992"/>
                    <a:pt x="253219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7104185" y="2268416"/>
              <a:ext cx="373212" cy="939018"/>
            </a:xfrm>
            <a:custGeom>
              <a:avLst/>
              <a:gdLst>
                <a:gd name="connsiteX0" fmla="*/ 0 w 497616"/>
                <a:gd name="connsiteY0" fmla="*/ 1252024 h 1252024"/>
                <a:gd name="connsiteX1" fmla="*/ 70339 w 497616"/>
                <a:gd name="connsiteY1" fmla="*/ 1223889 h 1252024"/>
                <a:gd name="connsiteX2" fmla="*/ 154745 w 497616"/>
                <a:gd name="connsiteY2" fmla="*/ 1195754 h 1252024"/>
                <a:gd name="connsiteX3" fmla="*/ 239151 w 497616"/>
                <a:gd name="connsiteY3" fmla="*/ 1167618 h 1252024"/>
                <a:gd name="connsiteX4" fmla="*/ 323557 w 497616"/>
                <a:gd name="connsiteY4" fmla="*/ 1139483 h 1252024"/>
                <a:gd name="connsiteX5" fmla="*/ 365760 w 497616"/>
                <a:gd name="connsiteY5" fmla="*/ 1125415 h 1252024"/>
                <a:gd name="connsiteX6" fmla="*/ 393896 w 497616"/>
                <a:gd name="connsiteY6" fmla="*/ 1097280 h 1252024"/>
                <a:gd name="connsiteX7" fmla="*/ 436099 w 497616"/>
                <a:gd name="connsiteY7" fmla="*/ 1083212 h 1252024"/>
                <a:gd name="connsiteX8" fmla="*/ 478302 w 497616"/>
                <a:gd name="connsiteY8" fmla="*/ 1055077 h 1252024"/>
                <a:gd name="connsiteX9" fmla="*/ 478302 w 497616"/>
                <a:gd name="connsiteY9" fmla="*/ 886264 h 1252024"/>
                <a:gd name="connsiteX10" fmla="*/ 407963 w 497616"/>
                <a:gd name="connsiteY10" fmla="*/ 829994 h 1252024"/>
                <a:gd name="connsiteX11" fmla="*/ 309489 w 497616"/>
                <a:gd name="connsiteY11" fmla="*/ 745588 h 1252024"/>
                <a:gd name="connsiteX12" fmla="*/ 281354 w 497616"/>
                <a:gd name="connsiteY12" fmla="*/ 661181 h 1252024"/>
                <a:gd name="connsiteX13" fmla="*/ 267286 w 497616"/>
                <a:gd name="connsiteY13" fmla="*/ 618978 h 1252024"/>
                <a:gd name="connsiteX14" fmla="*/ 267286 w 497616"/>
                <a:gd name="connsiteY14" fmla="*/ 309489 h 1252024"/>
                <a:gd name="connsiteX15" fmla="*/ 295422 w 497616"/>
                <a:gd name="connsiteY15" fmla="*/ 225083 h 1252024"/>
                <a:gd name="connsiteX16" fmla="*/ 323557 w 497616"/>
                <a:gd name="connsiteY16" fmla="*/ 140677 h 1252024"/>
                <a:gd name="connsiteX17" fmla="*/ 351692 w 497616"/>
                <a:gd name="connsiteY17" fmla="*/ 56271 h 1252024"/>
                <a:gd name="connsiteX18" fmla="*/ 393896 w 497616"/>
                <a:gd name="connsiteY18" fmla="*/ 0 h 125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7616" h="1252024">
                  <a:moveTo>
                    <a:pt x="0" y="1252024"/>
                  </a:moveTo>
                  <a:cubicBezTo>
                    <a:pt x="23446" y="1242646"/>
                    <a:pt x="46607" y="1232519"/>
                    <a:pt x="70339" y="1223889"/>
                  </a:cubicBezTo>
                  <a:cubicBezTo>
                    <a:pt x="98211" y="1213754"/>
                    <a:pt x="126610" y="1205132"/>
                    <a:pt x="154745" y="1195754"/>
                  </a:cubicBezTo>
                  <a:lnTo>
                    <a:pt x="239151" y="1167618"/>
                  </a:lnTo>
                  <a:lnTo>
                    <a:pt x="323557" y="1139483"/>
                  </a:lnTo>
                  <a:lnTo>
                    <a:pt x="365760" y="1125415"/>
                  </a:lnTo>
                  <a:cubicBezTo>
                    <a:pt x="375139" y="1116037"/>
                    <a:pt x="382523" y="1104104"/>
                    <a:pt x="393896" y="1097280"/>
                  </a:cubicBezTo>
                  <a:cubicBezTo>
                    <a:pt x="406612" y="1089651"/>
                    <a:pt x="422836" y="1089844"/>
                    <a:pt x="436099" y="1083212"/>
                  </a:cubicBezTo>
                  <a:cubicBezTo>
                    <a:pt x="451221" y="1075651"/>
                    <a:pt x="464234" y="1064455"/>
                    <a:pt x="478302" y="1055077"/>
                  </a:cubicBezTo>
                  <a:cubicBezTo>
                    <a:pt x="501409" y="985753"/>
                    <a:pt x="506571" y="989917"/>
                    <a:pt x="478302" y="886264"/>
                  </a:cubicBezTo>
                  <a:cubicBezTo>
                    <a:pt x="473432" y="868409"/>
                    <a:pt x="416303" y="837143"/>
                    <a:pt x="407963" y="829994"/>
                  </a:cubicBezTo>
                  <a:cubicBezTo>
                    <a:pt x="288567" y="727655"/>
                    <a:pt x="406377" y="810179"/>
                    <a:pt x="309489" y="745588"/>
                  </a:cubicBezTo>
                  <a:lnTo>
                    <a:pt x="281354" y="661181"/>
                  </a:lnTo>
                  <a:lnTo>
                    <a:pt x="267286" y="618978"/>
                  </a:lnTo>
                  <a:cubicBezTo>
                    <a:pt x="251699" y="478688"/>
                    <a:pt x="242430" y="466911"/>
                    <a:pt x="267286" y="309489"/>
                  </a:cubicBezTo>
                  <a:cubicBezTo>
                    <a:pt x="271911" y="280195"/>
                    <a:pt x="286044" y="253218"/>
                    <a:pt x="295422" y="225083"/>
                  </a:cubicBezTo>
                  <a:lnTo>
                    <a:pt x="323557" y="140677"/>
                  </a:lnTo>
                  <a:lnTo>
                    <a:pt x="351692" y="56271"/>
                  </a:lnTo>
                  <a:cubicBezTo>
                    <a:pt x="359645" y="32412"/>
                    <a:pt x="377232" y="16664"/>
                    <a:pt x="393896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7747782" y="2595489"/>
              <a:ext cx="201808" cy="643598"/>
            </a:xfrm>
            <a:custGeom>
              <a:avLst/>
              <a:gdLst>
                <a:gd name="connsiteX0" fmla="*/ 0 w 269077"/>
                <a:gd name="connsiteY0" fmla="*/ 858130 h 858130"/>
                <a:gd name="connsiteX1" fmla="*/ 112542 w 269077"/>
                <a:gd name="connsiteY1" fmla="*/ 787791 h 858130"/>
                <a:gd name="connsiteX2" fmla="*/ 154745 w 269077"/>
                <a:gd name="connsiteY2" fmla="*/ 745588 h 858130"/>
                <a:gd name="connsiteX3" fmla="*/ 182880 w 269077"/>
                <a:gd name="connsiteY3" fmla="*/ 703385 h 858130"/>
                <a:gd name="connsiteX4" fmla="*/ 225083 w 269077"/>
                <a:gd name="connsiteY4" fmla="*/ 689317 h 858130"/>
                <a:gd name="connsiteX5" fmla="*/ 253219 w 269077"/>
                <a:gd name="connsiteY5" fmla="*/ 661182 h 858130"/>
                <a:gd name="connsiteX6" fmla="*/ 253219 w 269077"/>
                <a:gd name="connsiteY6" fmla="*/ 492370 h 858130"/>
                <a:gd name="connsiteX7" fmla="*/ 182880 w 269077"/>
                <a:gd name="connsiteY7" fmla="*/ 436099 h 858130"/>
                <a:gd name="connsiteX8" fmla="*/ 140677 w 269077"/>
                <a:gd name="connsiteY8" fmla="*/ 309490 h 858130"/>
                <a:gd name="connsiteX9" fmla="*/ 126610 w 269077"/>
                <a:gd name="connsiteY9" fmla="*/ 239151 h 858130"/>
                <a:gd name="connsiteX10" fmla="*/ 84407 w 269077"/>
                <a:gd name="connsiteY10" fmla="*/ 84406 h 858130"/>
                <a:gd name="connsiteX11" fmla="*/ 84407 w 269077"/>
                <a:gd name="connsiteY11" fmla="*/ 0 h 85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77" h="858130">
                  <a:moveTo>
                    <a:pt x="0" y="858130"/>
                  </a:moveTo>
                  <a:cubicBezTo>
                    <a:pt x="9798" y="852251"/>
                    <a:pt x="93987" y="803253"/>
                    <a:pt x="112542" y="787791"/>
                  </a:cubicBezTo>
                  <a:cubicBezTo>
                    <a:pt x="127826" y="775055"/>
                    <a:pt x="142009" y="760872"/>
                    <a:pt x="154745" y="745588"/>
                  </a:cubicBezTo>
                  <a:cubicBezTo>
                    <a:pt x="165569" y="732600"/>
                    <a:pt x="169678" y="713947"/>
                    <a:pt x="182880" y="703385"/>
                  </a:cubicBezTo>
                  <a:cubicBezTo>
                    <a:pt x="194459" y="694122"/>
                    <a:pt x="211015" y="694006"/>
                    <a:pt x="225083" y="689317"/>
                  </a:cubicBezTo>
                  <a:cubicBezTo>
                    <a:pt x="234462" y="679939"/>
                    <a:pt x="246395" y="672555"/>
                    <a:pt x="253219" y="661182"/>
                  </a:cubicBezTo>
                  <a:cubicBezTo>
                    <a:pt x="282105" y="613041"/>
                    <a:pt x="264946" y="535367"/>
                    <a:pt x="253219" y="492370"/>
                  </a:cubicBezTo>
                  <a:cubicBezTo>
                    <a:pt x="248764" y="476036"/>
                    <a:pt x="190692" y="441307"/>
                    <a:pt x="182880" y="436099"/>
                  </a:cubicBezTo>
                  <a:lnTo>
                    <a:pt x="140677" y="309490"/>
                  </a:lnTo>
                  <a:cubicBezTo>
                    <a:pt x="133116" y="286806"/>
                    <a:pt x="132901" y="262219"/>
                    <a:pt x="126610" y="239151"/>
                  </a:cubicBezTo>
                  <a:cubicBezTo>
                    <a:pt x="107844" y="170344"/>
                    <a:pt x="90639" y="152962"/>
                    <a:pt x="84407" y="84406"/>
                  </a:cubicBezTo>
                  <a:cubicBezTo>
                    <a:pt x="81860" y="56386"/>
                    <a:pt x="84407" y="28135"/>
                    <a:pt x="84407" y="0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1" name="タイトル 1"/>
          <p:cNvSpPr txBox="1">
            <a:spLocks/>
          </p:cNvSpPr>
          <p:nvPr/>
        </p:nvSpPr>
        <p:spPr>
          <a:xfrm>
            <a:off x="2671099" y="4736088"/>
            <a:ext cx="5436599" cy="39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ja-JP" altLang="en-US" sz="2000" dirty="0">
                <a:solidFill>
                  <a:srgbClr val="002060"/>
                </a:solidFill>
                <a:latin typeface="Calibri"/>
                <a:ea typeface="ＭＳ Ｐゴシック" panose="020B0600070205080204" pitchFamily="50" charset="-128"/>
              </a:rPr>
              <a:t>尾根の向こう側は見えない、見える側が集水域</a:t>
            </a:r>
          </a:p>
        </p:txBody>
      </p:sp>
      <p:sp>
        <p:nvSpPr>
          <p:cNvPr id="32" name="スライド番号プレースホルダー 2"/>
          <p:cNvSpPr txBox="1">
            <a:spLocks/>
          </p:cNvSpPr>
          <p:nvPr/>
        </p:nvSpPr>
        <p:spPr>
          <a:xfrm>
            <a:off x="7086603" y="4869657"/>
            <a:ext cx="2057401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ja-JP"/>
            </a:defPPr>
            <a:lvl1pPr marL="0" algn="r" defTabSz="914378" rtl="0" eaLnBrk="1" latinLnBrk="0" hangingPunct="1"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45718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DBF3E-0CDB-4C32-8F78-6D540899E23A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25047" y="-2443"/>
            <a:ext cx="91440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地形図の活用</a:t>
            </a:r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637714" y="2069605"/>
            <a:ext cx="910145" cy="4320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700" dirty="0">
                <a:solidFill>
                  <a:srgbClr val="0070C0"/>
                </a:solidFill>
                <a:latin typeface="Trebuchet MS"/>
                <a:ea typeface="HG丸ｺﾞｼｯｸM-PRO" panose="020F0600000000000000" pitchFamily="50" charset="-128"/>
              </a:rPr>
              <a:t>谷線</a:t>
            </a:r>
          </a:p>
        </p:txBody>
      </p:sp>
      <p:sp>
        <p:nvSpPr>
          <p:cNvPr id="35" name="タイトル 1"/>
          <p:cNvSpPr txBox="1">
            <a:spLocks/>
          </p:cNvSpPr>
          <p:nvPr/>
        </p:nvSpPr>
        <p:spPr>
          <a:xfrm>
            <a:off x="357863" y="1512726"/>
            <a:ext cx="1348898" cy="39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700" dirty="0">
                <a:solidFill>
                  <a:srgbClr val="FF0000"/>
                </a:solidFill>
                <a:latin typeface="Trebuchet MS"/>
                <a:ea typeface="HG丸ｺﾞｼｯｸM-PRO" panose="020F0600000000000000" pitchFamily="50" charset="-128"/>
              </a:rPr>
              <a:t>尾根線</a:t>
            </a: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1FC2837D-8B81-4440-8E51-AEF4CABB3AA9}"/>
              </a:ext>
            </a:extLst>
          </p:cNvPr>
          <p:cNvSpPr txBox="1">
            <a:spLocks/>
          </p:cNvSpPr>
          <p:nvPr/>
        </p:nvSpPr>
        <p:spPr>
          <a:xfrm>
            <a:off x="0" y="534527"/>
            <a:ext cx="1990949" cy="8060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⑷　尾根・谷</a:t>
            </a:r>
          </a:p>
          <a:p>
            <a:pPr algn="l">
              <a:defRPr/>
            </a:pPr>
            <a:endParaRPr lang="ja-JP" altLang="en-US" sz="2000" dirty="0">
              <a:solidFill>
                <a:srgbClr val="0000CC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キュート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13639</TotalTime>
  <Words>672</Words>
  <Application>Microsoft Office PowerPoint</Application>
  <PresentationFormat>画面に合わせる (16:9)</PresentationFormat>
  <Paragraphs>191</Paragraphs>
  <Slides>13</Slides>
  <Notes>5</Notes>
  <HiddenSlides>9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HG丸ｺﾞｼｯｸM-PRO</vt:lpstr>
      <vt:lpstr>ＭＳ Ｐゴシック</vt:lpstr>
      <vt:lpstr>ＭＳ ゴシック</vt:lpstr>
      <vt:lpstr>游ゴシック</vt:lpstr>
      <vt:lpstr>游ゴシック Light</vt:lpstr>
      <vt:lpstr>Arial</vt:lpstr>
      <vt:lpstr>Calibri</vt:lpstr>
      <vt:lpstr>Ebrima</vt:lpstr>
      <vt:lpstr>Trebuchet MS</vt:lpstr>
      <vt:lpstr>Wingdings</vt:lpstr>
      <vt:lpstr>Wingdings 3</vt:lpstr>
      <vt:lpstr>アース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Administrator</cp:lastModifiedBy>
  <cp:revision>676</cp:revision>
  <cp:lastPrinted>2022-06-27T09:15:41Z</cp:lastPrinted>
  <dcterms:created xsi:type="dcterms:W3CDTF">2019-06-28T01:06:03Z</dcterms:created>
  <dcterms:modified xsi:type="dcterms:W3CDTF">2022-07-08T08:57:48Z</dcterms:modified>
</cp:coreProperties>
</file>