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5"/>
  </p:notes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9" autoAdjust="0"/>
    <p:restoredTop sz="70741" autoAdjust="0"/>
  </p:normalViewPr>
  <p:slideViewPr>
    <p:cSldViewPr snapToGrid="0">
      <p:cViewPr varScale="1">
        <p:scale>
          <a:sx n="56" d="100"/>
          <a:sy n="56" d="100"/>
        </p:scale>
        <p:origin x="348" y="7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BC86F-2180-4486-9F6F-026C21DFFA2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6C4F2-DD22-4B51-87E8-0BBD9B95EB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27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愛媛県のおすすめスポットを紹介します。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F4B44-930D-4333-8DE9-B27F6FBA478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8550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まずは、石鎚山です。</a:t>
            </a:r>
            <a:r>
              <a:rPr kumimoji="1" lang="en-US" altLang="ja-JP" dirty="0"/>
              <a:t>1982</a:t>
            </a:r>
            <a:r>
              <a:rPr kumimoji="1" lang="ja-JP" altLang="en-US" dirty="0"/>
              <a:t>メートルの山で、西日本で一番高い山です。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F4B44-930D-4333-8DE9-B27F6FBA478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563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続いて、松山城です。標高</a:t>
            </a:r>
            <a:r>
              <a:rPr kumimoji="1" lang="en-US" altLang="ja-JP" dirty="0"/>
              <a:t>132</a:t>
            </a:r>
            <a:r>
              <a:rPr kumimoji="1" lang="ja-JP" altLang="en-US" dirty="0"/>
              <a:t>ｍの勝山の上に建つ天守閣からは、松山平野や瀬戸内海を見渡すことができます。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F4B44-930D-4333-8DE9-B27F6FBA478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53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6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134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70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18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533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2819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612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8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04426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803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82DDFE7-4103-4994-82C3-0D3271367AB4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EB045E2-E76A-45C4-BF88-BA50D63D45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100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kumimoji="1"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3.m4a"/><Relationship Id="rId7" Type="http://schemas.openxmlformats.org/officeDocument/2006/relationships/image" Target="../media/image3.jpe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2.JP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4.m4a"/><Relationship Id="rId7" Type="http://schemas.openxmlformats.org/officeDocument/2006/relationships/image" Target="../media/image5.jpeg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楕円 2">
            <a:extLst>
              <a:ext uri="{FF2B5EF4-FFF2-40B4-BE49-F238E27FC236}">
                <a16:creationId xmlns:a16="http://schemas.microsoft.com/office/drawing/2014/main" id="{3D51F6CE-A8FC-6F85-EDAF-B0DF78285DC8}"/>
              </a:ext>
            </a:extLst>
          </p:cNvPr>
          <p:cNvSpPr/>
          <p:nvPr/>
        </p:nvSpPr>
        <p:spPr>
          <a:xfrm>
            <a:off x="1693790" y="866955"/>
            <a:ext cx="8904967" cy="512409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739BBC6-8E27-7542-ABCD-125F3127A623}"/>
              </a:ext>
            </a:extLst>
          </p:cNvPr>
          <p:cNvSpPr txBox="1"/>
          <p:nvPr/>
        </p:nvSpPr>
        <p:spPr>
          <a:xfrm>
            <a:off x="1920486" y="1785798"/>
            <a:ext cx="8678174" cy="28007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8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愛媛県の</a:t>
            </a:r>
            <a:endParaRPr kumimoji="1" lang="en-US" altLang="ja-JP" sz="88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8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おすすめスポット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6325E3-DC84-291E-023D-698BDCD74143}"/>
              </a:ext>
            </a:extLst>
          </p:cNvPr>
          <p:cNvSpPr txBox="1"/>
          <p:nvPr/>
        </p:nvSpPr>
        <p:spPr>
          <a:xfrm rot="585852">
            <a:off x="10976662" y="-473092"/>
            <a:ext cx="1015663" cy="4746812"/>
          </a:xfrm>
          <a:prstGeom prst="rect">
            <a:avLst/>
          </a:prstGeom>
          <a:noFill/>
        </p:spPr>
        <p:txBody>
          <a:bodyPr vert="eaVert" wrap="square" rtlCol="0" anchor="ctr">
            <a:spAutoFit/>
          </a:bodyPr>
          <a:lstStyle/>
          <a:p>
            <a:pPr algn="ctr"/>
            <a:r>
              <a:rPr kumimoji="1" lang="ja-JP" altLang="en-US" sz="5400" dirty="0">
                <a:latin typeface="HGP明朝E" panose="02020900000000000000" pitchFamily="18" charset="-128"/>
                <a:ea typeface="HGP明朝E" panose="02020900000000000000" pitchFamily="18" charset="-128"/>
              </a:rPr>
              <a:t>重要文化財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C058B6-FE65-61A8-E356-2383A3B65883}"/>
              </a:ext>
            </a:extLst>
          </p:cNvPr>
          <p:cNvSpPr txBox="1"/>
          <p:nvPr/>
        </p:nvSpPr>
        <p:spPr>
          <a:xfrm rot="20855931">
            <a:off x="381790" y="-402140"/>
            <a:ext cx="1015663" cy="4746812"/>
          </a:xfrm>
          <a:prstGeom prst="rect">
            <a:avLst/>
          </a:prstGeom>
          <a:noFill/>
        </p:spPr>
        <p:txBody>
          <a:bodyPr vert="eaVert" wrap="square" rtlCol="0" anchor="ctr">
            <a:spAutoFit/>
          </a:bodyPr>
          <a:lstStyle/>
          <a:p>
            <a:pPr algn="ctr"/>
            <a:r>
              <a:rPr kumimoji="1" lang="ja-JP" altLang="en-US" sz="5400" dirty="0">
                <a:latin typeface="HGP明朝E" panose="02020900000000000000" pitchFamily="18" charset="-128"/>
                <a:ea typeface="HGP明朝E" panose="02020900000000000000" pitchFamily="18" charset="-128"/>
              </a:rPr>
              <a:t>豊かな自然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3BE1DCA-8ECD-1B91-9C64-84E577B3B280}"/>
              </a:ext>
            </a:extLst>
          </p:cNvPr>
          <p:cNvSpPr txBox="1"/>
          <p:nvPr/>
        </p:nvSpPr>
        <p:spPr>
          <a:xfrm rot="1345414">
            <a:off x="281032" y="4826779"/>
            <a:ext cx="1015663" cy="2283348"/>
          </a:xfrm>
          <a:prstGeom prst="rect">
            <a:avLst/>
          </a:prstGeom>
          <a:noFill/>
        </p:spPr>
        <p:txBody>
          <a:bodyPr vert="eaVert" wrap="square" rtlCol="0" anchor="ctr">
            <a:spAutoFit/>
          </a:bodyPr>
          <a:lstStyle/>
          <a:p>
            <a:pPr algn="ctr"/>
            <a:r>
              <a:rPr kumimoji="1" lang="ja-JP" altLang="en-US" sz="5400" dirty="0">
                <a:latin typeface="HGP明朝E" panose="02020900000000000000" pitchFamily="18" charset="-128"/>
                <a:ea typeface="HGP明朝E" panose="02020900000000000000" pitchFamily="18" charset="-128"/>
              </a:rPr>
              <a:t>絶景</a:t>
            </a:r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568B41DD-A752-2EBF-44C2-441736C879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9" name="__Good_Morning_Sky_(フルバージョン)">
            <a:hlinkClick r:id="" action="ppaction://media"/>
            <a:extLst>
              <a:ext uri="{FF2B5EF4-FFF2-40B4-BE49-F238E27FC236}">
                <a16:creationId xmlns:a16="http://schemas.microsoft.com/office/drawing/2014/main" id="{7D04BCAB-14C8-1243-313B-0B0B633F2B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>
                  <p14:fade out="2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2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7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5152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FDEB98C1-B604-AA34-8A6F-7016561A0214}"/>
              </a:ext>
            </a:extLst>
          </p:cNvPr>
          <p:cNvSpPr>
            <a:spLocks noChangeAspect="1"/>
          </p:cNvSpPr>
          <p:nvPr/>
        </p:nvSpPr>
        <p:spPr>
          <a:xfrm>
            <a:off x="4021664" y="318122"/>
            <a:ext cx="5467728" cy="4888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13" name="図 12" descr="山の景色&#10;&#10;自動的に生成された説明">
            <a:extLst>
              <a:ext uri="{FF2B5EF4-FFF2-40B4-BE49-F238E27FC236}">
                <a16:creationId xmlns:a16="http://schemas.microsoft.com/office/drawing/2014/main" id="{3C5EDB62-5285-76AE-8D47-AEA9F9F110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5" r="4048"/>
          <a:stretch/>
        </p:blipFill>
        <p:spPr>
          <a:xfrm>
            <a:off x="4450245" y="586542"/>
            <a:ext cx="5459756" cy="4834722"/>
          </a:xfrm>
          <a:prstGeom prst="flowChartConnector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C639AA3C-794D-404D-03D8-70072613D9D9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2160000" cy="21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56D17-38F6-EB46-DE2B-ADB4488CCC0E}"/>
              </a:ext>
            </a:extLst>
          </p:cNvPr>
          <p:cNvSpPr txBox="1"/>
          <p:nvPr/>
        </p:nvSpPr>
        <p:spPr>
          <a:xfrm>
            <a:off x="382826" y="460270"/>
            <a:ext cx="5838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石鎚山</a:t>
            </a:r>
            <a:endParaRPr kumimoji="1" lang="en-US" altLang="ja-JP" sz="9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5" name="図 14" descr="建物, 屋外, 古い, 記号 が含まれている画像&#10;&#10;自動的に生成された説明">
            <a:extLst>
              <a:ext uri="{FF2B5EF4-FFF2-40B4-BE49-F238E27FC236}">
                <a16:creationId xmlns:a16="http://schemas.microsoft.com/office/drawing/2014/main" id="{D8B2F1F2-EA36-C274-CD02-8334DE3FCF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" t="20937" r="13333" b="16374"/>
          <a:stretch/>
        </p:blipFill>
        <p:spPr>
          <a:xfrm>
            <a:off x="8315954" y="4733303"/>
            <a:ext cx="3693001" cy="2088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7D204E6-D0DA-B255-0FB9-836B36F75509}"/>
              </a:ext>
            </a:extLst>
          </p:cNvPr>
          <p:cNvSpPr txBox="1"/>
          <p:nvPr/>
        </p:nvSpPr>
        <p:spPr>
          <a:xfrm>
            <a:off x="382826" y="4686818"/>
            <a:ext cx="5408374" cy="144655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kumimoji="1" lang="ja-JP" altLang="en-US" sz="4400" dirty="0">
                <a:solidFill>
                  <a:srgbClr val="0066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標高：１９８２ｍ</a:t>
            </a:r>
            <a:endParaRPr kumimoji="1" lang="en-US" altLang="ja-JP" sz="4400" dirty="0">
              <a:solidFill>
                <a:srgbClr val="006699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4400" dirty="0">
                <a:solidFill>
                  <a:srgbClr val="0066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西日本で一番高い</a:t>
            </a:r>
            <a:endParaRPr kumimoji="1" lang="en-US" altLang="ja-JP" sz="4400" dirty="0">
              <a:solidFill>
                <a:srgbClr val="006699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CFD12002-A2C1-D32B-9BD0-7DB459A36C1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712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山の上の建物&#10;&#10;中程度の精度で自動的に生成された説明">
            <a:extLst>
              <a:ext uri="{FF2B5EF4-FFF2-40B4-BE49-F238E27FC236}">
                <a16:creationId xmlns:a16="http://schemas.microsoft.com/office/drawing/2014/main" id="{A2CEEB33-FDEB-1D6A-AE09-35925D9C98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16" b="17733"/>
          <a:stretch/>
        </p:blipFill>
        <p:spPr>
          <a:xfrm>
            <a:off x="3047999" y="2988128"/>
            <a:ext cx="9144000" cy="3898903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C639AA3C-794D-404D-03D8-70072613D9D9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2160000" cy="21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56D17-38F6-EB46-DE2B-ADB4488CCC0E}"/>
              </a:ext>
            </a:extLst>
          </p:cNvPr>
          <p:cNvSpPr txBox="1"/>
          <p:nvPr/>
        </p:nvSpPr>
        <p:spPr>
          <a:xfrm>
            <a:off x="382826" y="460270"/>
            <a:ext cx="5838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松山城</a:t>
            </a:r>
            <a:endParaRPr kumimoji="1" lang="en-US" altLang="ja-JP" sz="9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49593B7-828D-F34D-E90D-59A0A9BB12A0}"/>
              </a:ext>
            </a:extLst>
          </p:cNvPr>
          <p:cNvSpPr txBox="1"/>
          <p:nvPr/>
        </p:nvSpPr>
        <p:spPr>
          <a:xfrm>
            <a:off x="4812632" y="1002307"/>
            <a:ext cx="7218948" cy="144655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kumimoji="1" lang="ja-JP" altLang="en-US" sz="4400" dirty="0">
                <a:solidFill>
                  <a:srgbClr val="0066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標高：１３２ｍの勝山にある</a:t>
            </a:r>
            <a:endParaRPr kumimoji="1" lang="en-US" altLang="ja-JP" sz="4400" dirty="0">
              <a:solidFill>
                <a:srgbClr val="006699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4400" dirty="0">
                <a:solidFill>
                  <a:srgbClr val="0066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松山平野と瀬戸内海が一望</a:t>
            </a:r>
          </a:p>
        </p:txBody>
      </p:sp>
      <p:pic>
        <p:nvPicPr>
          <p:cNvPr id="9" name="図 8" descr="レンガ造りの教会&#10;&#10;中程度の精度で自動的に生成された説明">
            <a:extLst>
              <a:ext uri="{FF2B5EF4-FFF2-40B4-BE49-F238E27FC236}">
                <a16:creationId xmlns:a16="http://schemas.microsoft.com/office/drawing/2014/main" id="{6D8467E1-DD17-B8BB-8DD0-D014AF09AC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" r="1"/>
          <a:stretch/>
        </p:blipFill>
        <p:spPr>
          <a:xfrm>
            <a:off x="-1041401" y="2988128"/>
            <a:ext cx="5132605" cy="3898903"/>
          </a:xfrm>
          <a:prstGeom prst="flowChartInputOutput">
            <a:avLst/>
          </a:prstGeom>
        </p:spPr>
      </p:pic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C9E0DD6A-BF23-FF23-CE52-93E9E6FA080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017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4.4"/>
</p:tagLst>
</file>

<file path=ppt/theme/theme1.xml><?xml version="1.0" encoding="utf-8"?>
<a:theme xmlns:a="http://schemas.openxmlformats.org/drawingml/2006/main" name="メトロポリタン">
  <a:themeElements>
    <a:clrScheme name="メトロポリタン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メトロポリタン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メトロポリタン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TM03457491[[fn=メトロポリタン]]</Template>
  <TotalTime>704</TotalTime>
  <Words>95</Words>
  <Application>Microsoft Office PowerPoint</Application>
  <PresentationFormat>ワイド画面</PresentationFormat>
  <Paragraphs>17</Paragraphs>
  <Slides>3</Slides>
  <Notes>3</Notes>
  <HiddenSlides>0</HiddenSlides>
  <MMClips>4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HGP創英角ｺﾞｼｯｸUB</vt:lpstr>
      <vt:lpstr>HGP創英角ﾎﾟｯﾌﾟ体</vt:lpstr>
      <vt:lpstr>HGP明朝E</vt:lpstr>
      <vt:lpstr>UD デジタル 教科書体 N-B</vt:lpstr>
      <vt:lpstr>游ゴシック</vt:lpstr>
      <vt:lpstr>Arial</vt:lpstr>
      <vt:lpstr>Calibri Light</vt:lpstr>
      <vt:lpstr>メトロポリタン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山之内 孝明</dc:creator>
  <cp:lastModifiedBy>先生</cp:lastModifiedBy>
  <cp:revision>22</cp:revision>
  <dcterms:created xsi:type="dcterms:W3CDTF">2024-11-06T04:05:52Z</dcterms:created>
  <dcterms:modified xsi:type="dcterms:W3CDTF">2025-12-22T02:24:52Z</dcterms:modified>
</cp:coreProperties>
</file>