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1"/>
  </p:notesMasterIdLst>
  <p:sldIdLst>
    <p:sldId id="256" r:id="rId2"/>
    <p:sldId id="263" r:id="rId3"/>
    <p:sldId id="264" r:id="rId4"/>
    <p:sldId id="266" r:id="rId5"/>
    <p:sldId id="267" r:id="rId6"/>
    <p:sldId id="257" r:id="rId7"/>
    <p:sldId id="268" r:id="rId8"/>
    <p:sldId id="262" r:id="rId9"/>
    <p:sldId id="265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4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200DB-6AF4-473A-B03F-5B64FF29C4CD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E6A1-8DB8-4145-BA50-611660C407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16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BE6A1-8DB8-4145-BA50-611660C407C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20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BE6A1-8DB8-4145-BA50-611660C407C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515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5D3F5C-142E-3328-46A4-DEC7AA7D0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A96B8CF-0CE8-36E6-4BF6-993104458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454F22-F9F5-E0CD-416F-6339CEB7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BD67D1-6EF7-951E-8A10-147950F84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9AC76A-6692-99D5-70CD-DC4B8BD5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47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C66A68-7B8A-BAF7-1687-B87BBCEE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60F3E9-F730-EFF9-9120-D54B3103B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0AED2A-AF36-088E-8759-956665218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81F40D-617B-19BE-DFE5-CDE8C1330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B5A48C-E582-84A8-C197-7C5F802E7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08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6C253E9-06E4-2821-8859-7677F326CF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7E58021-CFC0-CA94-5294-113456D18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05AB32-410D-D991-5B46-01F63AF29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4EB631-4FB0-DCFE-D0AC-721DCAA78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C0A920-94A9-A9A0-0EB6-096E1B0E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06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4688AB-6A01-8E3B-3F43-88233AED3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8C3800-8F68-D236-AC44-7B723E74B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21ADC4-AAB7-F299-1329-DCB81DC1E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A5D37F-D8BA-ED90-09D0-D6847BC0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A18345-F64C-1091-AFE4-24998630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66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B1923-1E8A-47C4-6258-A1F2B368A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F1827B-581C-DFFA-D41C-F14E05715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155C52-0730-BF0C-5840-AD3A70DF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E662A6-2EFE-FF20-ED25-DF02FC4E6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0DEFDB-B4E4-4EB5-41C5-45C8CD926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16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7C1FB6-C33C-396A-6146-F5D92E5D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C61390-747F-E4EC-F0D9-DDC2AD016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C7BE8C-2716-5B4A-4B4B-1862CC056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AFA2E8-4A76-A878-1298-DD9672BD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70ACA2-6108-F403-6F80-2B81F305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43B29A-83E2-41A9-096A-A87CE7885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46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61796D-7596-98ED-B82D-7BF82BF59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DC0FA9-298C-AF89-5CC7-B346F8738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3D7E19-F77D-00DE-A79D-A24D82F4D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DB1E782-A6EA-DD28-C86C-C514B4F79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149A9AE-055B-946A-D119-41DF795AA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8DC4644-14BE-E451-94C8-70D1B29A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B03A345-0175-CAA1-BFB1-0A8C8132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66B98D1-BCEB-19F0-E8DD-B0A8D6B3B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989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072D47-4E04-1491-8FE0-47E01384C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999FE98-B523-F16A-3F01-42960646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4DD2E03-B27D-A817-3474-75A99C926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0B95B0-2325-596D-13A5-9810A5B8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41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E88DD72-0A21-88FD-6CB5-1762CB186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35477FB-024A-A8F0-A454-E99B1D752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989EC1-E0BA-5211-8C28-2251A23F1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593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6795A4-B238-2B9F-436B-6E3AD680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91C0D1-8318-689D-D7EB-7BBDC0986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4868CDE-47FA-FF99-8EAF-A55179CE5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DFE9B8-B2F4-E9E0-993A-BAA202D75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8D2DBE-A724-603E-BC90-518397807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682B71-155B-F7F5-BF23-468FC73F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91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7A4099-37C8-0074-FCDD-043A24205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21797F7-A931-33B0-5273-1EB02FD541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3E90BA-4BBD-E511-27B3-0280C1ACA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8D8B72-29E0-22CF-F2F9-911742BBD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CEB272-59DF-BCE4-FEA4-8D1DA4AB8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17CDC9E-4F26-1654-807B-71ADFC13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11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1CF1917-F18D-6E4E-1FD3-A763B1BB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56BEAF-1955-8FEF-3423-F147E9E00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21D94C-134A-5687-CFB6-652B77B09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F7A5EF-E79C-4172-BDD7-F833C64FB228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965BCC-7659-2A82-F27B-26A704013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4DD449-232E-BB82-8788-1168B7158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FE7B84-DA54-4F81-8180-4CC47FBF28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7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4578AF5-B1EE-9C1D-BB50-53BE65FF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ja-JP" altLang="en-US" sz="44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愛媛県の紹介</a:t>
            </a:r>
            <a:endParaRPr kumimoji="1" lang="ja-JP" altLang="en-US" sz="44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4" name="図 3" descr="暗い, 座る, 鳥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57B9463-6EF0-7D9E-7F36-BA2AF9411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252" y="839107"/>
            <a:ext cx="4942280" cy="49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9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3"/>
    </mc:Choice>
    <mc:Fallback xmlns="">
      <p:transition spd="slow" advTm="11633"/>
    </mc:Fallback>
  </mc:AlternateContent>
  <p:extLst>
    <p:ext uri="{E180D4A7-C9FB-4DFB-919C-405C955672EB}">
      <p14:showEvtLst xmlns:p14="http://schemas.microsoft.com/office/powerpoint/2010/main">
        <p14:playEvt time="40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12D62472-F7F8-FA32-659F-A37B6FE4B28A}"/>
              </a:ext>
            </a:extLst>
          </p:cNvPr>
          <p:cNvGrpSpPr/>
          <p:nvPr/>
        </p:nvGrpSpPr>
        <p:grpSpPr>
          <a:xfrm>
            <a:off x="-147627" y="0"/>
            <a:ext cx="12487254" cy="6947730"/>
            <a:chOff x="-147627" y="0"/>
            <a:chExt cx="12487254" cy="6947730"/>
          </a:xfrm>
        </p:grpSpPr>
        <p:pic>
          <p:nvPicPr>
            <p:cNvPr id="5" name="図 4" descr="夕日が沈む水辺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28EE424-F678-596D-828F-C8B48112E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27" y="0"/>
              <a:ext cx="12192000" cy="6858000"/>
            </a:xfrm>
            <a:prstGeom prst="rect">
              <a:avLst/>
            </a:prstGeom>
          </p:spPr>
        </p:pic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0A83CFF8-56B0-FA2E-51CC-FAED8917F09A}"/>
                </a:ext>
              </a:extLst>
            </p:cNvPr>
            <p:cNvSpPr/>
            <p:nvPr/>
          </p:nvSpPr>
          <p:spPr>
            <a:xfrm>
              <a:off x="-147627" y="6057900"/>
              <a:ext cx="12487254" cy="88983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ja-JP" altLang="en-US" sz="2800" b="1" dirty="0">
                  <a:solidFill>
                    <a:schemeClr val="bg1">
                      <a:lumMod val="5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しまなみ海道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5A5F58-20F1-87BC-8ECF-F109CF5A4F07}"/>
                </a:ext>
              </a:extLst>
            </p:cNvPr>
            <p:cNvSpPr txBox="1"/>
            <p:nvPr/>
          </p:nvSpPr>
          <p:spPr>
            <a:xfrm>
              <a:off x="-33327" y="206922"/>
              <a:ext cx="118681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dirty="0">
                  <a:solidFill>
                    <a:srgbClr val="8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広島県尾道市と愛媛県今治市を結ぶ全長約</a:t>
              </a:r>
              <a:r>
                <a:rPr lang="en-US" altLang="ja-JP" sz="2400" dirty="0">
                  <a:solidFill>
                    <a:srgbClr val="8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60km</a:t>
              </a:r>
              <a:r>
                <a:rPr lang="ja-JP" altLang="en-US" sz="2400" dirty="0">
                  <a:solidFill>
                    <a:srgbClr val="8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の道路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47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155">
        <p:blinds dir="vert"/>
      </p:transition>
    </mc:Choice>
    <mc:Fallback xmlns="">
      <p:transition spd="slow" advTm="10155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1EACCED-F4B4-3A12-AF4C-04F68C0019C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76E1DF88-4519-6983-E9F5-4EDACEAD455E}"/>
                </a:ext>
              </a:extLst>
            </p:cNvPr>
            <p:cNvSpPr/>
            <p:nvPr/>
          </p:nvSpPr>
          <p:spPr>
            <a:xfrm>
              <a:off x="5143500" y="0"/>
              <a:ext cx="19050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2800" b="1" dirty="0">
                  <a:solidFill>
                    <a:schemeClr val="bg1">
                      <a:lumMod val="5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松山城</a:t>
              </a:r>
            </a:p>
          </p:txBody>
        </p:sp>
        <p:pic>
          <p:nvPicPr>
            <p:cNvPr id="3" name="図 2" descr="石の建物の様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718CB610-36B0-1455-153D-526C61F63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143500" cy="6858000"/>
            </a:xfrm>
            <a:prstGeom prst="rect">
              <a:avLst/>
            </a:prstGeom>
          </p:spPr>
        </p:pic>
        <p:pic>
          <p:nvPicPr>
            <p:cNvPr id="6" name="図 5" descr="石の建物の様子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7DF38C6E-7FDB-143B-F949-E5976C6A7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0"/>
              <a:ext cx="5143500" cy="68580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829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615">
        <p:blinds dir="vert"/>
      </p:transition>
    </mc:Choice>
    <mc:Fallback xmlns="">
      <p:transition spd="slow" advTm="16615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4071F13-A5C5-5C05-F163-3307C42B32F1}"/>
              </a:ext>
            </a:extLst>
          </p:cNvPr>
          <p:cNvGrpSpPr/>
          <p:nvPr/>
        </p:nvGrpSpPr>
        <p:grpSpPr>
          <a:xfrm>
            <a:off x="-4998" y="0"/>
            <a:ext cx="12196998" cy="6858000"/>
            <a:chOff x="-4998" y="0"/>
            <a:chExt cx="12196998" cy="6858000"/>
          </a:xfrm>
        </p:grpSpPr>
        <p:pic>
          <p:nvPicPr>
            <p:cNvPr id="3" name="図 2" descr="城のような建物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4F98B4F6-4E96-4A4B-45C3-00E8B0EAA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431" b="13600"/>
            <a:stretch>
              <a:fillRect/>
            </a:stretch>
          </p:blipFill>
          <p:spPr>
            <a:xfrm>
              <a:off x="-4998" y="0"/>
              <a:ext cx="12196998" cy="6858000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2F27F22-C82C-2C22-44A4-61D6426A69EB}"/>
                </a:ext>
              </a:extLst>
            </p:cNvPr>
            <p:cNvSpPr txBox="1"/>
            <p:nvPr/>
          </p:nvSpPr>
          <p:spPr>
            <a:xfrm>
              <a:off x="379031" y="378372"/>
              <a:ext cx="5143500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dirty="0">
                  <a:solidFill>
                    <a:srgbClr val="FFFFCC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松山城は江戸時代までに建造された天守を持つ城で、</a:t>
              </a:r>
              <a:r>
                <a:rPr lang="en-US" altLang="ja-JP" sz="2400" dirty="0">
                  <a:solidFill>
                    <a:srgbClr val="FFFFCC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1602</a:t>
              </a:r>
              <a:r>
                <a:rPr lang="ja-JP" altLang="en-US" sz="2400" dirty="0">
                  <a:solidFill>
                    <a:srgbClr val="FFFFCC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年から築城を開始し、約四半世紀かけて完成しました。</a:t>
              </a:r>
              <a:endParaRPr lang="en-US" altLang="ja-JP" sz="2400" dirty="0">
                <a:solidFill>
                  <a:srgbClr val="FFFFCC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ADLaM Display" panose="020F0502020204030204" pitchFamily="2" charset="0"/>
              </a:endParaRPr>
            </a:p>
            <a:p>
              <a:r>
                <a:rPr lang="ja-JP" altLang="en-US" sz="2400" dirty="0">
                  <a:solidFill>
                    <a:srgbClr val="FFFFCC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市内中心部に位置し、天守の最上階からは松山平野や瀬戸内海などが見渡せます。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705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615">
        <p:blinds dir="vert"/>
      </p:transition>
    </mc:Choice>
    <mc:Fallback xmlns="">
      <p:transition spd="slow" advTm="16615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A86D5FD-4069-A282-5368-ED5BF55DC79C}"/>
              </a:ext>
            </a:extLst>
          </p:cNvPr>
          <p:cNvGrpSpPr/>
          <p:nvPr/>
        </p:nvGrpSpPr>
        <p:grpSpPr>
          <a:xfrm>
            <a:off x="0" y="-19538"/>
            <a:ext cx="12208042" cy="6897076"/>
            <a:chOff x="0" y="-19538"/>
            <a:chExt cx="12208042" cy="6897076"/>
          </a:xfrm>
        </p:grpSpPr>
        <p:pic>
          <p:nvPicPr>
            <p:cNvPr id="3" name="図 2" descr="建物の前の道路を走るバス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5EAB9297-3D70-D172-AAE3-128788CD8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5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" t="16929" b="12285"/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5099272-9EE3-D881-D1E0-5E3F57AF71A4}"/>
                </a:ext>
              </a:extLst>
            </p:cNvPr>
            <p:cNvSpPr/>
            <p:nvPr/>
          </p:nvSpPr>
          <p:spPr>
            <a:xfrm>
              <a:off x="10303042" y="-19538"/>
              <a:ext cx="1905000" cy="689707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2800" b="1" dirty="0">
                  <a:solidFill>
                    <a:schemeClr val="bg1">
                      <a:lumMod val="5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道後温泉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1021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4135">
        <p:blinds dir="vert"/>
      </p:transition>
    </mc:Choice>
    <mc:Fallback xmlns="">
      <p:transition spd="slow" advTm="14135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E5217BD-B168-AAE8-6381-8B30C54C7C42}"/>
              </a:ext>
            </a:extLst>
          </p:cNvPr>
          <p:cNvGrpSpPr/>
          <p:nvPr/>
        </p:nvGrpSpPr>
        <p:grpSpPr>
          <a:xfrm>
            <a:off x="0" y="-39076"/>
            <a:ext cx="12208042" cy="6916614"/>
            <a:chOff x="0" y="-39076"/>
            <a:chExt cx="12208042" cy="6916614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8F0C10C-88A5-494D-60EC-FC0B6FFAAA8B}"/>
                </a:ext>
              </a:extLst>
            </p:cNvPr>
            <p:cNvSpPr txBox="1"/>
            <p:nvPr/>
          </p:nvSpPr>
          <p:spPr>
            <a:xfrm>
              <a:off x="536633" y="359505"/>
              <a:ext cx="4326048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道後温泉は、日本国内でもひときわ古い</a:t>
              </a:r>
              <a:r>
                <a:rPr lang="en-US" altLang="ja-JP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3000</a:t>
              </a:r>
              <a:r>
                <a:rPr lang="ja-JP" altLang="en-US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年もの歴史を持つといわれる温泉です。</a:t>
              </a:r>
              <a:endParaRPr lang="en-US" altLang="ja-JP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ADLaM Display" panose="020F0502020204030204" pitchFamily="2" charset="0"/>
              </a:endParaRPr>
            </a:p>
            <a:p>
              <a:r>
                <a:rPr lang="ja-JP" altLang="en-US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神話の昔はもちろん、史実上の記録に登場する温泉として見ても、道後温泉は日本最古級の歴史を持ちます。</a:t>
              </a:r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1B86D999-CB9D-036F-EDCD-747752D96689}"/>
                </a:ext>
              </a:extLst>
            </p:cNvPr>
            <p:cNvGrpSpPr/>
            <p:nvPr/>
          </p:nvGrpSpPr>
          <p:grpSpPr>
            <a:xfrm>
              <a:off x="0" y="-39076"/>
              <a:ext cx="12208042" cy="6916614"/>
              <a:chOff x="0" y="-39076"/>
              <a:chExt cx="12208042" cy="6916614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95099272-9EE3-D881-D1E0-5E3F57AF71A4}"/>
                  </a:ext>
                </a:extLst>
              </p:cNvPr>
              <p:cNvSpPr/>
              <p:nvPr/>
            </p:nvSpPr>
            <p:spPr>
              <a:xfrm>
                <a:off x="10303042" y="-19538"/>
                <a:ext cx="1905000" cy="689707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kumimoji="1" lang="ja-JP" altLang="en-US" sz="2800" b="1" dirty="0">
                    <a:solidFill>
                      <a:schemeClr val="bg1">
                        <a:lumMod val="50000"/>
                      </a:schemeClr>
                    </a:solidFill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道後温泉</a:t>
                </a:r>
              </a:p>
            </p:txBody>
          </p:sp>
          <p:pic>
            <p:nvPicPr>
              <p:cNvPr id="3" name="図 2" descr="町の中の建物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852B8A81-726C-E25C-4E35-F05DA68DC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5000" contrast="1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429" b="18924"/>
              <a:stretch>
                <a:fillRect/>
              </a:stretch>
            </p:blipFill>
            <p:spPr>
              <a:xfrm>
                <a:off x="0" y="3151216"/>
                <a:ext cx="5399314" cy="3706784"/>
              </a:xfrm>
              <a:prstGeom prst="rect">
                <a:avLst/>
              </a:prstGeom>
            </p:spPr>
          </p:pic>
          <p:pic>
            <p:nvPicPr>
              <p:cNvPr id="5" name="図 4" descr="屋外, 建物, フェンス, 電車 が含まれている画像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5BAE03CD-1EA9-F6E5-C9DE-3FDA2A5C8E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5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3999" r="27953"/>
              <a:stretch>
                <a:fillRect/>
              </a:stretch>
            </p:blipFill>
            <p:spPr>
              <a:xfrm>
                <a:off x="5399315" y="-39076"/>
                <a:ext cx="4903728" cy="6897076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9155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4135">
        <p:blinds dir="vert"/>
      </p:transition>
    </mc:Choice>
    <mc:Fallback xmlns="">
      <p:transition spd="slow" advTm="14135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19C994B-D218-A805-677E-EF4999FAD091}"/>
              </a:ext>
            </a:extLst>
          </p:cNvPr>
          <p:cNvGrpSpPr/>
          <p:nvPr/>
        </p:nvGrpSpPr>
        <p:grpSpPr>
          <a:xfrm>
            <a:off x="-1" y="-10914"/>
            <a:ext cx="12313863" cy="6978519"/>
            <a:chOff x="-1" y="-10914"/>
            <a:chExt cx="12313863" cy="6978519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8E6CD18C-B7DF-4C75-ABEE-C69A456C75D8}"/>
                </a:ext>
              </a:extLst>
            </p:cNvPr>
            <p:cNvSpPr/>
            <p:nvPr/>
          </p:nvSpPr>
          <p:spPr>
            <a:xfrm>
              <a:off x="5149838" y="5601398"/>
              <a:ext cx="7164024" cy="136620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ja-JP" altLang="en-US" sz="2800" b="1" dirty="0">
                  <a:solidFill>
                    <a:schemeClr val="bg1">
                      <a:lumMod val="5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石鎚山</a:t>
              </a:r>
              <a:endParaRPr kumimoji="1" lang="ja-JP" altLang="en-US" sz="2800" b="1" dirty="0">
                <a:solidFill>
                  <a:schemeClr val="bg1">
                    <a:lumMod val="50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pic>
          <p:nvPicPr>
            <p:cNvPr id="3" name="図 2" descr="山の景色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D178042-DC83-6C55-FF8D-F96B50D64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0914"/>
              <a:ext cx="5159358" cy="3879218"/>
            </a:xfrm>
            <a:prstGeom prst="rect">
              <a:avLst/>
            </a:prstGeom>
          </p:spPr>
        </p:pic>
        <p:pic>
          <p:nvPicPr>
            <p:cNvPr id="6" name="図 5" descr="岩山の風景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9179E7E-DA2A-0A17-0594-B7DEE2FA2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40" b="1614"/>
            <a:stretch>
              <a:fillRect/>
            </a:stretch>
          </p:blipFill>
          <p:spPr>
            <a:xfrm>
              <a:off x="-1" y="3517757"/>
              <a:ext cx="5159357" cy="3340244"/>
            </a:xfrm>
            <a:prstGeom prst="rect">
              <a:avLst/>
            </a:prstGeom>
          </p:spPr>
        </p:pic>
        <p:pic>
          <p:nvPicPr>
            <p:cNvPr id="9" name="図 8" descr="建物と山の景色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7F961765-88C3-FB68-D821-506F229E7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259"/>
            <a:stretch>
              <a:fillRect/>
            </a:stretch>
          </p:blipFill>
          <p:spPr>
            <a:xfrm>
              <a:off x="5159828" y="-1"/>
              <a:ext cx="7032172" cy="5601399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668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651">
        <p:blinds dir="vert"/>
      </p:transition>
    </mc:Choice>
    <mc:Fallback xmlns="">
      <p:transition spd="slow" advTm="16651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5EFF844-6B82-5AF1-2EBA-FA7794392A26}"/>
              </a:ext>
            </a:extLst>
          </p:cNvPr>
          <p:cNvGrpSpPr/>
          <p:nvPr/>
        </p:nvGrpSpPr>
        <p:grpSpPr>
          <a:xfrm>
            <a:off x="-24087" y="-13092"/>
            <a:ext cx="12232274" cy="6871092"/>
            <a:chOff x="-24087" y="-13092"/>
            <a:chExt cx="12232274" cy="6871092"/>
          </a:xfrm>
        </p:grpSpPr>
        <p:pic>
          <p:nvPicPr>
            <p:cNvPr id="3" name="図 2" descr="岩山の風景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6FD99A8-41E5-A68A-DC31-664752F7B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422"/>
            <a:stretch>
              <a:fillRect/>
            </a:stretch>
          </p:blipFill>
          <p:spPr>
            <a:xfrm>
              <a:off x="-24087" y="0"/>
              <a:ext cx="12216087" cy="6858000"/>
            </a:xfrm>
            <a:prstGeom prst="rect">
              <a:avLst/>
            </a:prstGeom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8E6CD18C-B7DF-4C75-ABEE-C69A456C75D8}"/>
                </a:ext>
              </a:extLst>
            </p:cNvPr>
            <p:cNvSpPr/>
            <p:nvPr/>
          </p:nvSpPr>
          <p:spPr>
            <a:xfrm>
              <a:off x="10313232" y="-13092"/>
              <a:ext cx="1894955" cy="62769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ja-JP" altLang="en-US" sz="2800" b="1" dirty="0">
                  <a:solidFill>
                    <a:schemeClr val="bg1">
                      <a:lumMod val="50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石鎚山</a:t>
              </a:r>
              <a:endParaRPr kumimoji="1" lang="ja-JP" altLang="en-US" sz="2800" b="1" dirty="0">
                <a:solidFill>
                  <a:schemeClr val="bg1">
                    <a:lumMod val="50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860380D-BB91-63CF-7E3B-4CE4BD3D8415}"/>
                </a:ext>
              </a:extLst>
            </p:cNvPr>
            <p:cNvSpPr txBox="1"/>
            <p:nvPr/>
          </p:nvSpPr>
          <p:spPr>
            <a:xfrm>
              <a:off x="209862" y="152785"/>
              <a:ext cx="527170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dirty="0">
                  <a:solidFill>
                    <a:schemeClr val="accent1">
                      <a:lumMod val="75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　四国山地に位置する標高</a:t>
              </a:r>
              <a:r>
                <a:rPr lang="en-US" altLang="ja-JP" sz="2400" dirty="0">
                  <a:solidFill>
                    <a:schemeClr val="accent1">
                      <a:lumMod val="75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1982</a:t>
              </a:r>
              <a:r>
                <a:rPr lang="ja-JP" altLang="en-US" sz="2400" dirty="0">
                  <a:solidFill>
                    <a:schemeClr val="accent1">
                      <a:lumMod val="75000"/>
                    </a:schemeClr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DLaM Display" panose="020F0502020204030204" pitchFamily="2" charset="0"/>
                </a:rPr>
                <a:t>ｍの山です。石鎚山は、山岳信仰の山として知られています。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0579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651">
        <p:blinds dir="vert"/>
      </p:transition>
    </mc:Choice>
    <mc:Fallback xmlns="">
      <p:transition spd="slow" advTm="16651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F8421F-64C4-52E9-360F-7D51D965371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図 2" descr="丘の上から見える夕日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DB7AF68D-55DC-EE61-2D67-6C68F376D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33" b="16667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0" name="タイトル 1">
              <a:extLst>
                <a:ext uri="{FF2B5EF4-FFF2-40B4-BE49-F238E27FC236}">
                  <a16:creationId xmlns:a16="http://schemas.microsoft.com/office/drawing/2014/main" id="{94E8E99E-1308-7C8A-F28B-F8CD93A73D10}"/>
                </a:ext>
              </a:extLst>
            </p:cNvPr>
            <p:cNvSpPr txBox="1">
              <a:spLocks/>
            </p:cNvSpPr>
            <p:nvPr/>
          </p:nvSpPr>
          <p:spPr>
            <a:xfrm>
              <a:off x="4885366" y="5819346"/>
              <a:ext cx="6868484" cy="791004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ja-JP" altLang="en-US" dirty="0">
                  <a:solidFill>
                    <a:schemeClr val="bg1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愛媛県の紹介　ＥＮＤ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00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5004">
        <p:blinds dir="vert"/>
      </p:transition>
    </mc:Choice>
    <mc:Fallback xmlns="">
      <p:transition spd="slow" advTm="5004">
        <p:blinds dir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162</Words>
  <Application>Microsoft Office PowerPoint</Application>
  <PresentationFormat>ワイド画面</PresentationFormat>
  <Paragraphs>16</Paragraphs>
  <Slides>9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HGS創英角ｺﾞｼｯｸUB</vt:lpstr>
      <vt:lpstr>UD デジタル 教科書体 N-B</vt:lpstr>
      <vt:lpstr>游ゴシック</vt:lpstr>
      <vt:lpstr>游ゴシック Light</vt:lpstr>
      <vt:lpstr>Arial</vt:lpstr>
      <vt:lpstr>Office テーマ</vt:lpstr>
      <vt:lpstr>愛媛県の紹介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先生</dc:creator>
  <cp:lastModifiedBy>山之内 孝明</cp:lastModifiedBy>
  <cp:revision>14</cp:revision>
  <dcterms:created xsi:type="dcterms:W3CDTF">2024-11-08T01:31:55Z</dcterms:created>
  <dcterms:modified xsi:type="dcterms:W3CDTF">2026-01-14T23:35:53Z</dcterms:modified>
</cp:coreProperties>
</file>